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8"/>
  </p:notesMasterIdLst>
  <p:handoutMasterIdLst>
    <p:handoutMasterId r:id="rId19"/>
  </p:handoutMasterIdLst>
  <p:sldIdLst>
    <p:sldId id="276" r:id="rId2"/>
    <p:sldId id="278" r:id="rId3"/>
    <p:sldId id="294" r:id="rId4"/>
    <p:sldId id="277" r:id="rId5"/>
    <p:sldId id="281" r:id="rId6"/>
    <p:sldId id="299" r:id="rId7"/>
    <p:sldId id="300" r:id="rId8"/>
    <p:sldId id="302" r:id="rId9"/>
    <p:sldId id="303" r:id="rId10"/>
    <p:sldId id="304" r:id="rId11"/>
    <p:sldId id="301" r:id="rId12"/>
    <p:sldId id="296" r:id="rId13"/>
    <p:sldId id="295" r:id="rId14"/>
    <p:sldId id="292" r:id="rId15"/>
    <p:sldId id="298"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er, Sara Christina GIZ NP" initials="BSCGN" lastIdx="3" clrIdx="0">
    <p:extLst>
      <p:ext uri="{19B8F6BF-5375-455C-9EA6-DF929625EA0E}">
        <p15:presenceInfo xmlns:p15="http://schemas.microsoft.com/office/powerpoint/2012/main" userId="Biller, Sara Christina GIZ N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0BF"/>
    <a:srgbClr val="3AAA35"/>
    <a:srgbClr val="7DC77A"/>
    <a:srgbClr val="E81C26"/>
    <a:srgbClr val="DCC2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Baseline_Jajarkot\Final%20Data%20Set\PBC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Baseline_Jajarkot\Final%20Data%20Set\PBCC.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'Effective counseling'!$D$23</c:f>
              <c:strCache>
                <c:ptCount val="1"/>
                <c:pt idx="0">
                  <c:v>Good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'Effective counseling'!$C$24:$C$25</c:f>
              <c:strCache>
                <c:ptCount val="2"/>
                <c:pt idx="0">
                  <c:v>2016 (BL)</c:v>
                </c:pt>
                <c:pt idx="1">
                  <c:v>2019</c:v>
                </c:pt>
              </c:strCache>
            </c:strRef>
          </c:cat>
          <c:val>
            <c:numRef>
              <c:f>'Effective counseling'!$D$24:$D$25</c:f>
              <c:numCache>
                <c:formatCode>0%</c:formatCode>
                <c:ptCount val="2"/>
                <c:pt idx="0">
                  <c:v>9.420289855072464E-2</c:v>
                </c:pt>
                <c:pt idx="1">
                  <c:v>0.6</c:v>
                </c:pt>
              </c:numCache>
            </c:numRef>
          </c:val>
          <c:extLst>
            <c:ext xmlns:c16="http://schemas.microsoft.com/office/drawing/2014/chart" uri="{C3380CC4-5D6E-409C-BE32-E72D297353CC}">
              <c16:uniqueId val="{00000000-AA4B-490B-948A-27EAE3EEE170}"/>
            </c:ext>
          </c:extLst>
        </c:ser>
        <c:ser>
          <c:idx val="1"/>
          <c:order val="1"/>
          <c:tx>
            <c:strRef>
              <c:f>'Effective counseling'!$E$23</c:f>
              <c:strCache>
                <c:ptCount val="1"/>
                <c:pt idx="0">
                  <c:v>Satisfactory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'Effective counseling'!$C$24:$C$25</c:f>
              <c:strCache>
                <c:ptCount val="2"/>
                <c:pt idx="0">
                  <c:v>2016 (BL)</c:v>
                </c:pt>
                <c:pt idx="1">
                  <c:v>2019</c:v>
                </c:pt>
              </c:strCache>
            </c:strRef>
          </c:cat>
          <c:val>
            <c:numRef>
              <c:f>'Effective counseling'!$E$24:$E$25</c:f>
              <c:numCache>
                <c:formatCode>0%</c:formatCode>
                <c:ptCount val="2"/>
                <c:pt idx="0">
                  <c:v>0.14492753623188406</c:v>
                </c:pt>
                <c:pt idx="1">
                  <c:v>0.31428571428571428</c:v>
                </c:pt>
              </c:numCache>
            </c:numRef>
          </c:val>
          <c:extLst>
            <c:ext xmlns:c16="http://schemas.microsoft.com/office/drawing/2014/chart" uri="{C3380CC4-5D6E-409C-BE32-E72D297353CC}">
              <c16:uniqueId val="{00000001-AA4B-490B-948A-27EAE3EEE170}"/>
            </c:ext>
          </c:extLst>
        </c:ser>
        <c:ser>
          <c:idx val="2"/>
          <c:order val="2"/>
          <c:tx>
            <c:strRef>
              <c:f>'Effective counseling'!$F$23</c:f>
              <c:strCache>
                <c:ptCount val="1"/>
                <c:pt idx="0">
                  <c:v>Poor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'Effective counseling'!$C$24:$C$25</c:f>
              <c:strCache>
                <c:ptCount val="2"/>
                <c:pt idx="0">
                  <c:v>2016 (BL)</c:v>
                </c:pt>
                <c:pt idx="1">
                  <c:v>2019</c:v>
                </c:pt>
              </c:strCache>
            </c:strRef>
          </c:cat>
          <c:val>
            <c:numRef>
              <c:f>'Effective counseling'!$F$24:$F$25</c:f>
              <c:numCache>
                <c:formatCode>0%</c:formatCode>
                <c:ptCount val="2"/>
                <c:pt idx="0">
                  <c:v>0.76086956521739135</c:v>
                </c:pt>
                <c:pt idx="1">
                  <c:v>8.5714285714285715E-2</c:v>
                </c:pt>
              </c:numCache>
            </c:numRef>
          </c:val>
          <c:extLst>
            <c:ext xmlns:c16="http://schemas.microsoft.com/office/drawing/2014/chart" uri="{C3380CC4-5D6E-409C-BE32-E72D297353CC}">
              <c16:uniqueId val="{00000002-AA4B-490B-948A-27EAE3EEE170}"/>
            </c:ext>
          </c:extLst>
        </c:ser>
        <c:dLbls>
          <c:dLblPos val="outEnd"/>
          <c:showLegendKey val="0"/>
          <c:showVal val="1"/>
          <c:showCatName val="0"/>
          <c:showSerName val="0"/>
          <c:showPercent val="0"/>
          <c:showBubbleSize val="0"/>
        </c:dLbls>
        <c:gapWidth val="219"/>
        <c:overlap val="-27"/>
        <c:axId val="387172680"/>
        <c:axId val="390246136"/>
      </c:barChart>
      <c:catAx>
        <c:axId val="38717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0246136"/>
        <c:crosses val="autoZero"/>
        <c:auto val="1"/>
        <c:lblAlgn val="ctr"/>
        <c:lblOffset val="100"/>
        <c:noMultiLvlLbl val="0"/>
      </c:catAx>
      <c:valAx>
        <c:axId val="39024613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871726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'Effective counseling (2)'!$F$24</c:f>
              <c:strCache>
                <c:ptCount val="1"/>
                <c:pt idx="0">
                  <c:v>Percentage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'Effective counseling (2)'!$E$25:$E$26</c:f>
              <c:strCache>
                <c:ptCount val="2"/>
                <c:pt idx="0">
                  <c:v>2016 (BL)</c:v>
                </c:pt>
                <c:pt idx="1">
                  <c:v>2019</c:v>
                </c:pt>
              </c:strCache>
            </c:strRef>
          </c:cat>
          <c:val>
            <c:numRef>
              <c:f>'Effective counseling (2)'!$F$25:$F$26</c:f>
              <c:numCache>
                <c:formatCode>0%</c:formatCode>
                <c:ptCount val="2"/>
                <c:pt idx="0">
                  <c:v>0.41</c:v>
                </c:pt>
                <c:pt idx="1">
                  <c:v>0.88</c:v>
                </c:pt>
              </c:numCache>
            </c:numRef>
          </c:val>
          <c:extLst>
            <c:ext xmlns:c16="http://schemas.microsoft.com/office/drawing/2014/chart" uri="{C3380CC4-5D6E-409C-BE32-E72D297353CC}">
              <c16:uniqueId val="{00000000-5C2E-4AC4-8C5E-5F2A62A606AF}"/>
            </c:ext>
          </c:extLst>
        </c:ser>
        <c:dLbls>
          <c:dLblPos val="outEnd"/>
          <c:showLegendKey val="0"/>
          <c:showVal val="1"/>
          <c:showCatName val="0"/>
          <c:showSerName val="0"/>
          <c:showPercent val="0"/>
          <c:showBubbleSize val="0"/>
        </c:dLbls>
        <c:gapWidth val="219"/>
        <c:overlap val="-27"/>
        <c:axId val="465552344"/>
        <c:axId val="473680808"/>
      </c:barChart>
      <c:catAx>
        <c:axId val="46555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73680808"/>
        <c:crosses val="autoZero"/>
        <c:auto val="1"/>
        <c:lblAlgn val="ctr"/>
        <c:lblOffset val="100"/>
        <c:noMultiLvlLbl val="0"/>
      </c:catAx>
      <c:valAx>
        <c:axId val="4736808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6555234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0332B-CB01-49C9-8FBB-23FC863CD0E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0A09887E-FF77-48CF-8347-A30A9DFA3786}">
      <dgm:prSet phldrT="[Text]" custT="1"/>
      <dgm:spPr>
        <a:noFill/>
      </dgm:spPr>
      <dgm:t>
        <a:bodyPr/>
        <a:lstStyle/>
        <a:p>
          <a:pPr>
            <a:lnSpc>
              <a:spcPct val="100000"/>
            </a:lnSpc>
            <a:spcAft>
              <a:spcPts val="600"/>
            </a:spcAft>
          </a:pPr>
          <a:r>
            <a:rPr lang="en-US" sz="2400" b="1" dirty="0">
              <a:solidFill>
                <a:srgbClr val="3AAA35"/>
              </a:solidFill>
            </a:rPr>
            <a:t>Formative</a:t>
          </a:r>
        </a:p>
        <a:p>
          <a:pPr>
            <a:lnSpc>
              <a:spcPct val="100000"/>
            </a:lnSpc>
            <a:spcAft>
              <a:spcPts val="600"/>
            </a:spcAft>
          </a:pPr>
          <a:r>
            <a:rPr lang="en-US" sz="2400" b="1" dirty="0">
              <a:solidFill>
                <a:srgbClr val="3AAA35"/>
              </a:solidFill>
            </a:rPr>
            <a:t>research</a:t>
          </a:r>
          <a:endParaRPr lang="en-GB" sz="2400" b="1" dirty="0">
            <a:solidFill>
              <a:srgbClr val="3AAA35"/>
            </a:solidFill>
          </a:endParaRPr>
        </a:p>
      </dgm:t>
    </dgm:pt>
    <dgm:pt modelId="{9F6D41C1-81AC-479A-897C-9D5668349127}" type="parTrans" cxnId="{D223496B-7F05-4D7F-A33B-9C88474BFD64}">
      <dgm:prSet/>
      <dgm:spPr/>
      <dgm:t>
        <a:bodyPr/>
        <a:lstStyle/>
        <a:p>
          <a:endParaRPr lang="en-GB" sz="2200"/>
        </a:p>
      </dgm:t>
    </dgm:pt>
    <dgm:pt modelId="{2BEDD04C-BB32-4B2E-B5A1-302FC26A0D2D}" type="sibTrans" cxnId="{D223496B-7F05-4D7F-A33B-9C88474BFD64}">
      <dgm:prSet/>
      <dgm:spPr>
        <a:ln w="50800">
          <a:solidFill>
            <a:srgbClr val="0070C0"/>
          </a:solidFill>
        </a:ln>
      </dgm:spPr>
      <dgm:t>
        <a:bodyPr/>
        <a:lstStyle/>
        <a:p>
          <a:endParaRPr lang="en-GB" sz="2200"/>
        </a:p>
      </dgm:t>
    </dgm:pt>
    <dgm:pt modelId="{CD64FA43-4AC5-41C9-8303-03DF9C0C04C4}">
      <dgm:prSet phldrT="[Text]" custT="1"/>
      <dgm:spPr/>
      <dgm:t>
        <a:bodyPr/>
        <a:lstStyle/>
        <a:p>
          <a:r>
            <a:rPr lang="en-US" sz="2200" dirty="0"/>
            <a:t>Communication objectives </a:t>
          </a:r>
          <a:endParaRPr lang="en-GB" sz="2200" dirty="0"/>
        </a:p>
      </dgm:t>
    </dgm:pt>
    <dgm:pt modelId="{BC1142A0-9A59-4B81-A018-9EA436C38D5B}" type="parTrans" cxnId="{F95D23E8-7AE0-4AB1-B07A-EAEFE5FD8B87}">
      <dgm:prSet/>
      <dgm:spPr/>
      <dgm:t>
        <a:bodyPr/>
        <a:lstStyle/>
        <a:p>
          <a:endParaRPr lang="en-GB" sz="2200"/>
        </a:p>
      </dgm:t>
    </dgm:pt>
    <dgm:pt modelId="{C62C1211-9092-4CDF-8533-8450A570D9E9}" type="sibTrans" cxnId="{F95D23E8-7AE0-4AB1-B07A-EAEFE5FD8B87}">
      <dgm:prSet/>
      <dgm:spPr>
        <a:ln w="50800">
          <a:solidFill>
            <a:srgbClr val="0070C0"/>
          </a:solidFill>
        </a:ln>
      </dgm:spPr>
      <dgm:t>
        <a:bodyPr/>
        <a:lstStyle/>
        <a:p>
          <a:endParaRPr lang="en-GB" sz="2200"/>
        </a:p>
      </dgm:t>
    </dgm:pt>
    <dgm:pt modelId="{05DC164A-18FE-41C8-8F2B-B910D8629FEB}">
      <dgm:prSet phldrT="[Text]" custT="1"/>
      <dgm:spPr/>
      <dgm:t>
        <a:bodyPr/>
        <a:lstStyle/>
        <a:p>
          <a:r>
            <a:rPr lang="en-US" sz="2200" dirty="0"/>
            <a:t>BCC strategy - objectives, messages, channels</a:t>
          </a:r>
          <a:endParaRPr lang="en-GB" sz="2200" dirty="0"/>
        </a:p>
      </dgm:t>
    </dgm:pt>
    <dgm:pt modelId="{5F9FEC00-D5BF-4A27-9D77-E76F0DA35B63}" type="parTrans" cxnId="{4F055B94-BD8D-42EE-8152-80D5AF9BAEB9}">
      <dgm:prSet/>
      <dgm:spPr/>
      <dgm:t>
        <a:bodyPr/>
        <a:lstStyle/>
        <a:p>
          <a:endParaRPr lang="en-GB" sz="2200"/>
        </a:p>
      </dgm:t>
    </dgm:pt>
    <dgm:pt modelId="{4ECD1FA0-D8B3-47AA-B553-545C81FF29E4}" type="sibTrans" cxnId="{4F055B94-BD8D-42EE-8152-80D5AF9BAEB9}">
      <dgm:prSet/>
      <dgm:spPr>
        <a:ln w="50800">
          <a:solidFill>
            <a:srgbClr val="0070C0"/>
          </a:solidFill>
        </a:ln>
      </dgm:spPr>
      <dgm:t>
        <a:bodyPr/>
        <a:lstStyle/>
        <a:p>
          <a:endParaRPr lang="en-GB" sz="2200"/>
        </a:p>
      </dgm:t>
    </dgm:pt>
    <dgm:pt modelId="{D356AE5F-2A8A-45DF-AE5F-1CA82645F05A}">
      <dgm:prSet phldrT="[Text]" custT="1"/>
      <dgm:spPr/>
      <dgm:t>
        <a:bodyPr/>
        <a:lstStyle/>
        <a:p>
          <a:r>
            <a:rPr lang="en-US" sz="2200" dirty="0"/>
            <a:t>Develop (test) materials</a:t>
          </a:r>
          <a:endParaRPr lang="en-GB" sz="2200" dirty="0"/>
        </a:p>
      </dgm:t>
    </dgm:pt>
    <dgm:pt modelId="{784AA8AD-58D6-4834-8325-3BC37988DFDD}" type="parTrans" cxnId="{D42EC2E0-A8C1-4B56-97F7-CFCDE20D0327}">
      <dgm:prSet/>
      <dgm:spPr/>
      <dgm:t>
        <a:bodyPr/>
        <a:lstStyle/>
        <a:p>
          <a:endParaRPr lang="en-GB" sz="2200"/>
        </a:p>
      </dgm:t>
    </dgm:pt>
    <dgm:pt modelId="{6376F680-E18D-424D-A3F7-1D0531BD6516}" type="sibTrans" cxnId="{D42EC2E0-A8C1-4B56-97F7-CFCDE20D0327}">
      <dgm:prSet/>
      <dgm:spPr>
        <a:ln w="50800">
          <a:solidFill>
            <a:srgbClr val="0070C0"/>
          </a:solidFill>
        </a:ln>
      </dgm:spPr>
      <dgm:t>
        <a:bodyPr/>
        <a:lstStyle/>
        <a:p>
          <a:endParaRPr lang="en-GB" sz="2200"/>
        </a:p>
      </dgm:t>
    </dgm:pt>
    <dgm:pt modelId="{BFDFA5F3-3072-414C-AFEB-BA5BA1FAB5B4}">
      <dgm:prSet phldrT="[Text]" custT="1"/>
      <dgm:spPr/>
      <dgm:t>
        <a:bodyPr/>
        <a:lstStyle/>
        <a:p>
          <a:r>
            <a:rPr lang="en-US" sz="2200" dirty="0"/>
            <a:t>Campaign implementation</a:t>
          </a:r>
          <a:endParaRPr lang="en-GB" sz="2200" dirty="0"/>
        </a:p>
      </dgm:t>
    </dgm:pt>
    <dgm:pt modelId="{6FF2AE9F-4970-4754-B10A-E4E40D2712D4}" type="parTrans" cxnId="{BE86A30C-A158-4D75-B102-9C9C1A45A1B1}">
      <dgm:prSet/>
      <dgm:spPr/>
      <dgm:t>
        <a:bodyPr/>
        <a:lstStyle/>
        <a:p>
          <a:endParaRPr lang="en-GB" sz="2200"/>
        </a:p>
      </dgm:t>
    </dgm:pt>
    <dgm:pt modelId="{3113B763-4FDF-4593-A643-2523244E0C5F}" type="sibTrans" cxnId="{BE86A30C-A158-4D75-B102-9C9C1A45A1B1}">
      <dgm:prSet/>
      <dgm:spPr>
        <a:ln w="50800">
          <a:solidFill>
            <a:srgbClr val="0070C0"/>
          </a:solidFill>
        </a:ln>
      </dgm:spPr>
      <dgm:t>
        <a:bodyPr/>
        <a:lstStyle/>
        <a:p>
          <a:endParaRPr lang="en-GB" sz="2200"/>
        </a:p>
      </dgm:t>
    </dgm:pt>
    <dgm:pt modelId="{15962B28-A9D2-4DE1-A00E-44A01B724DAB}">
      <dgm:prSet phldrT="[Text]" custT="1"/>
      <dgm:spPr/>
      <dgm:t>
        <a:bodyPr/>
        <a:lstStyle/>
        <a:p>
          <a:r>
            <a:rPr lang="en-US" sz="2200" dirty="0"/>
            <a:t>Monitoring and evaluation</a:t>
          </a:r>
          <a:endParaRPr lang="en-GB" sz="2200" dirty="0"/>
        </a:p>
      </dgm:t>
    </dgm:pt>
    <dgm:pt modelId="{90650453-E007-4562-B09E-36D6943BA553}" type="parTrans" cxnId="{59723A34-1446-4F7C-95A0-6301D68A674D}">
      <dgm:prSet/>
      <dgm:spPr/>
      <dgm:t>
        <a:bodyPr/>
        <a:lstStyle/>
        <a:p>
          <a:endParaRPr lang="en-GB" sz="2200"/>
        </a:p>
      </dgm:t>
    </dgm:pt>
    <dgm:pt modelId="{8904461E-AC75-4419-BA6C-E2BE478C651E}" type="sibTrans" cxnId="{59723A34-1446-4F7C-95A0-6301D68A674D}">
      <dgm:prSet/>
      <dgm:spPr>
        <a:ln w="50800">
          <a:solidFill>
            <a:srgbClr val="0070C0"/>
          </a:solidFill>
        </a:ln>
      </dgm:spPr>
      <dgm:t>
        <a:bodyPr/>
        <a:lstStyle/>
        <a:p>
          <a:endParaRPr lang="en-GB" sz="2200"/>
        </a:p>
      </dgm:t>
    </dgm:pt>
    <dgm:pt modelId="{891BE43F-905A-4448-95FD-53A91DB3F1F6}">
      <dgm:prSet phldrT="[Text]" custT="1"/>
      <dgm:spPr/>
      <dgm:t>
        <a:bodyPr/>
        <a:lstStyle/>
        <a:p>
          <a:r>
            <a:rPr lang="en-US" sz="2200" dirty="0"/>
            <a:t>Audit of existing materials</a:t>
          </a:r>
          <a:endParaRPr lang="en-GB" sz="2200" dirty="0"/>
        </a:p>
      </dgm:t>
    </dgm:pt>
    <dgm:pt modelId="{78473440-4E79-4806-BBE5-1FDBD5582C84}" type="parTrans" cxnId="{F20C9FC3-C012-4995-806C-04AB4924CF1B}">
      <dgm:prSet/>
      <dgm:spPr/>
      <dgm:t>
        <a:bodyPr/>
        <a:lstStyle/>
        <a:p>
          <a:endParaRPr lang="en-GB"/>
        </a:p>
      </dgm:t>
    </dgm:pt>
    <dgm:pt modelId="{D77158A4-34FF-46C6-8143-134604E5605D}" type="sibTrans" cxnId="{F20C9FC3-C012-4995-806C-04AB4924CF1B}">
      <dgm:prSet/>
      <dgm:spPr>
        <a:ln w="50800">
          <a:solidFill>
            <a:srgbClr val="0070C0"/>
          </a:solidFill>
        </a:ln>
      </dgm:spPr>
      <dgm:t>
        <a:bodyPr/>
        <a:lstStyle/>
        <a:p>
          <a:endParaRPr lang="en-GB"/>
        </a:p>
      </dgm:t>
    </dgm:pt>
    <dgm:pt modelId="{7CF269D3-467F-4295-A602-8806895637EA}" type="pres">
      <dgm:prSet presAssocID="{7D00332B-CB01-49C9-8FBB-23FC863CD0E8}" presName="cycle" presStyleCnt="0">
        <dgm:presLayoutVars>
          <dgm:dir/>
          <dgm:resizeHandles val="exact"/>
        </dgm:presLayoutVars>
      </dgm:prSet>
      <dgm:spPr/>
    </dgm:pt>
    <dgm:pt modelId="{C4CE6B7C-0440-473B-84FF-B59A4E27614C}" type="pres">
      <dgm:prSet presAssocID="{0A09887E-FF77-48CF-8347-A30A9DFA3786}" presName="node" presStyleLbl="node1" presStyleIdx="0" presStyleCnt="7" custScaleX="148033" custScaleY="129647">
        <dgm:presLayoutVars>
          <dgm:bulletEnabled val="1"/>
        </dgm:presLayoutVars>
      </dgm:prSet>
      <dgm:spPr/>
    </dgm:pt>
    <dgm:pt modelId="{D0F943F3-E598-47C7-974A-936542040C57}" type="pres">
      <dgm:prSet presAssocID="{0A09887E-FF77-48CF-8347-A30A9DFA3786}" presName="spNode" presStyleCnt="0"/>
      <dgm:spPr/>
    </dgm:pt>
    <dgm:pt modelId="{D9C298C2-C22F-407D-9AB9-BADD4275CEAF}" type="pres">
      <dgm:prSet presAssocID="{2BEDD04C-BB32-4B2E-B5A1-302FC26A0D2D}" presName="sibTrans" presStyleLbl="sibTrans1D1" presStyleIdx="0" presStyleCnt="7"/>
      <dgm:spPr/>
    </dgm:pt>
    <dgm:pt modelId="{1AF706DA-7232-460C-9D2F-48DC71278A1F}" type="pres">
      <dgm:prSet presAssocID="{CD64FA43-4AC5-41C9-8303-03DF9C0C04C4}" presName="node" presStyleLbl="node1" presStyleIdx="1" presStyleCnt="7" custScaleX="171515" custScaleY="110599" custRadScaleRad="111018" custRadScaleInc="30554">
        <dgm:presLayoutVars>
          <dgm:bulletEnabled val="1"/>
        </dgm:presLayoutVars>
      </dgm:prSet>
      <dgm:spPr/>
    </dgm:pt>
    <dgm:pt modelId="{568D3A59-2D2C-4ADD-BEA2-63F9855C72A9}" type="pres">
      <dgm:prSet presAssocID="{CD64FA43-4AC5-41C9-8303-03DF9C0C04C4}" presName="spNode" presStyleCnt="0"/>
      <dgm:spPr/>
    </dgm:pt>
    <dgm:pt modelId="{C0C6899A-1946-4312-81A8-CD0EC133B3B2}" type="pres">
      <dgm:prSet presAssocID="{C62C1211-9092-4CDF-8533-8450A570D9E9}" presName="sibTrans" presStyleLbl="sibTrans1D1" presStyleIdx="1" presStyleCnt="7"/>
      <dgm:spPr/>
    </dgm:pt>
    <dgm:pt modelId="{0DFEAC2D-F2D5-42E3-AA5D-B7E8D7DDFE13}" type="pres">
      <dgm:prSet presAssocID="{05DC164A-18FE-41C8-8F2B-B910D8629FEB}" presName="node" presStyleLbl="node1" presStyleIdx="2" presStyleCnt="7" custScaleX="236414" custScaleY="113738" custRadScaleRad="117866" custRadScaleInc="-40763">
        <dgm:presLayoutVars>
          <dgm:bulletEnabled val="1"/>
        </dgm:presLayoutVars>
      </dgm:prSet>
      <dgm:spPr/>
    </dgm:pt>
    <dgm:pt modelId="{41687E09-7978-43E6-A34F-027B9B4A1C19}" type="pres">
      <dgm:prSet presAssocID="{05DC164A-18FE-41C8-8F2B-B910D8629FEB}" presName="spNode" presStyleCnt="0"/>
      <dgm:spPr/>
    </dgm:pt>
    <dgm:pt modelId="{F30F9B7C-DC66-4EC9-A5D4-E6702825EEE9}" type="pres">
      <dgm:prSet presAssocID="{4ECD1FA0-D8B3-47AA-B553-545C81FF29E4}" presName="sibTrans" presStyleLbl="sibTrans1D1" presStyleIdx="2" presStyleCnt="7"/>
      <dgm:spPr/>
    </dgm:pt>
    <dgm:pt modelId="{52DF31E0-B532-4C54-A199-38C33B7F83D7}" type="pres">
      <dgm:prSet presAssocID="{891BE43F-905A-4448-95FD-53A91DB3F1F6}" presName="node" presStyleLbl="node1" presStyleIdx="3" presStyleCnt="7" custScaleX="143773" custScaleY="140678" custRadScaleRad="116806" custRadScaleInc="-50672">
        <dgm:presLayoutVars>
          <dgm:bulletEnabled val="1"/>
        </dgm:presLayoutVars>
      </dgm:prSet>
      <dgm:spPr/>
    </dgm:pt>
    <dgm:pt modelId="{535DB075-699C-4AA4-8859-914073AE1215}" type="pres">
      <dgm:prSet presAssocID="{891BE43F-905A-4448-95FD-53A91DB3F1F6}" presName="spNode" presStyleCnt="0"/>
      <dgm:spPr/>
    </dgm:pt>
    <dgm:pt modelId="{37990783-35D6-4735-8186-B08048D1128C}" type="pres">
      <dgm:prSet presAssocID="{D77158A4-34FF-46C6-8143-134604E5605D}" presName="sibTrans" presStyleLbl="sibTrans1D1" presStyleIdx="3" presStyleCnt="7"/>
      <dgm:spPr/>
    </dgm:pt>
    <dgm:pt modelId="{82FD1499-2BD7-4415-A6F7-C78BBD86CCFD}" type="pres">
      <dgm:prSet presAssocID="{D356AE5F-2A8A-45DF-AE5F-1CA82645F05A}" presName="node" presStyleLbl="node1" presStyleIdx="4" presStyleCnt="7" custScaleX="116795" custScaleY="147507" custRadScaleRad="117049" custRadScaleInc="57632">
        <dgm:presLayoutVars>
          <dgm:bulletEnabled val="1"/>
        </dgm:presLayoutVars>
      </dgm:prSet>
      <dgm:spPr/>
    </dgm:pt>
    <dgm:pt modelId="{250B90ED-2B29-4CA5-BFE0-D4C28CAEEAAC}" type="pres">
      <dgm:prSet presAssocID="{D356AE5F-2A8A-45DF-AE5F-1CA82645F05A}" presName="spNode" presStyleCnt="0"/>
      <dgm:spPr/>
    </dgm:pt>
    <dgm:pt modelId="{347680F2-142B-42A0-B689-0E6277EF6D3C}" type="pres">
      <dgm:prSet presAssocID="{6376F680-E18D-424D-A3F7-1D0531BD6516}" presName="sibTrans" presStyleLbl="sibTrans1D1" presStyleIdx="4" presStyleCnt="7"/>
      <dgm:spPr/>
    </dgm:pt>
    <dgm:pt modelId="{16A0D270-3FD0-48D6-9EFC-C3A9EA073679}" type="pres">
      <dgm:prSet presAssocID="{BFDFA5F3-3072-414C-AFEB-BA5BA1FAB5B4}" presName="node" presStyleLbl="node1" presStyleIdx="5" presStyleCnt="7" custScaleX="192918" custRadScaleRad="102295" custRadScaleInc="31150">
        <dgm:presLayoutVars>
          <dgm:bulletEnabled val="1"/>
        </dgm:presLayoutVars>
      </dgm:prSet>
      <dgm:spPr/>
    </dgm:pt>
    <dgm:pt modelId="{9256EF4D-8F8A-4B35-90E3-71446EF35BE5}" type="pres">
      <dgm:prSet presAssocID="{BFDFA5F3-3072-414C-AFEB-BA5BA1FAB5B4}" presName="spNode" presStyleCnt="0"/>
      <dgm:spPr/>
    </dgm:pt>
    <dgm:pt modelId="{F731E831-F1C7-46B4-AA0C-EF7B1EDFDFF5}" type="pres">
      <dgm:prSet presAssocID="{3113B763-4FDF-4593-A643-2523244E0C5F}" presName="sibTrans" presStyleLbl="sibTrans1D1" presStyleIdx="5" presStyleCnt="7"/>
      <dgm:spPr/>
    </dgm:pt>
    <dgm:pt modelId="{B797F736-ADFF-4B5D-9F7B-A9F451BB21A9}" type="pres">
      <dgm:prSet presAssocID="{15962B28-A9D2-4DE1-A00E-44A01B724DAB}" presName="node" presStyleLbl="node1" presStyleIdx="6" presStyleCnt="7" custScaleX="182203" custRadScaleRad="103698" custRadScaleInc="-28390">
        <dgm:presLayoutVars>
          <dgm:bulletEnabled val="1"/>
        </dgm:presLayoutVars>
      </dgm:prSet>
      <dgm:spPr/>
    </dgm:pt>
    <dgm:pt modelId="{F7F09F6D-5452-4D7E-9453-3E4BD69B009E}" type="pres">
      <dgm:prSet presAssocID="{15962B28-A9D2-4DE1-A00E-44A01B724DAB}" presName="spNode" presStyleCnt="0"/>
      <dgm:spPr/>
    </dgm:pt>
    <dgm:pt modelId="{F7140B87-3409-417D-8DF8-3AE18795B5DD}" type="pres">
      <dgm:prSet presAssocID="{8904461E-AC75-4419-BA6C-E2BE478C651E}" presName="sibTrans" presStyleLbl="sibTrans1D1" presStyleIdx="6" presStyleCnt="7"/>
      <dgm:spPr/>
    </dgm:pt>
  </dgm:ptLst>
  <dgm:cxnLst>
    <dgm:cxn modelId="{87102107-0196-44DF-9C3B-69797A52D56D}" type="presOf" srcId="{2BEDD04C-BB32-4B2E-B5A1-302FC26A0D2D}" destId="{D9C298C2-C22F-407D-9AB9-BADD4275CEAF}" srcOrd="0" destOrd="0" presId="urn:microsoft.com/office/officeart/2005/8/layout/cycle5"/>
    <dgm:cxn modelId="{BE86A30C-A158-4D75-B102-9C9C1A45A1B1}" srcId="{7D00332B-CB01-49C9-8FBB-23FC863CD0E8}" destId="{BFDFA5F3-3072-414C-AFEB-BA5BA1FAB5B4}" srcOrd="5" destOrd="0" parTransId="{6FF2AE9F-4970-4754-B10A-E4E40D2712D4}" sibTransId="{3113B763-4FDF-4593-A643-2523244E0C5F}"/>
    <dgm:cxn modelId="{C002C02A-BC3A-4873-9BA8-B1B6187B73A4}" type="presOf" srcId="{05DC164A-18FE-41C8-8F2B-B910D8629FEB}" destId="{0DFEAC2D-F2D5-42E3-AA5D-B7E8D7DDFE13}" srcOrd="0" destOrd="0" presId="urn:microsoft.com/office/officeart/2005/8/layout/cycle5"/>
    <dgm:cxn modelId="{17EAFC2B-E6C0-4E45-942A-C3CB4B9E6BED}" type="presOf" srcId="{15962B28-A9D2-4DE1-A00E-44A01B724DAB}" destId="{B797F736-ADFF-4B5D-9F7B-A9F451BB21A9}" srcOrd="0" destOrd="0" presId="urn:microsoft.com/office/officeart/2005/8/layout/cycle5"/>
    <dgm:cxn modelId="{59723A34-1446-4F7C-95A0-6301D68A674D}" srcId="{7D00332B-CB01-49C9-8FBB-23FC863CD0E8}" destId="{15962B28-A9D2-4DE1-A00E-44A01B724DAB}" srcOrd="6" destOrd="0" parTransId="{90650453-E007-4562-B09E-36D6943BA553}" sibTransId="{8904461E-AC75-4419-BA6C-E2BE478C651E}"/>
    <dgm:cxn modelId="{2CA88C37-4A99-407F-AD50-D399454B01C0}" type="presOf" srcId="{3113B763-4FDF-4593-A643-2523244E0C5F}" destId="{F731E831-F1C7-46B4-AA0C-EF7B1EDFDFF5}" srcOrd="0" destOrd="0" presId="urn:microsoft.com/office/officeart/2005/8/layout/cycle5"/>
    <dgm:cxn modelId="{32FB7C5B-D657-4E87-A91C-A3999B469BB3}" type="presOf" srcId="{C62C1211-9092-4CDF-8533-8450A570D9E9}" destId="{C0C6899A-1946-4312-81A8-CD0EC133B3B2}" srcOrd="0" destOrd="0" presId="urn:microsoft.com/office/officeart/2005/8/layout/cycle5"/>
    <dgm:cxn modelId="{33029E61-60AF-481F-8B33-947C62E9E055}" type="presOf" srcId="{6376F680-E18D-424D-A3F7-1D0531BD6516}" destId="{347680F2-142B-42A0-B689-0E6277EF6D3C}" srcOrd="0" destOrd="0" presId="urn:microsoft.com/office/officeart/2005/8/layout/cycle5"/>
    <dgm:cxn modelId="{24242E67-3171-4652-849C-44516CAA02BF}" type="presOf" srcId="{0A09887E-FF77-48CF-8347-A30A9DFA3786}" destId="{C4CE6B7C-0440-473B-84FF-B59A4E27614C}" srcOrd="0" destOrd="0" presId="urn:microsoft.com/office/officeart/2005/8/layout/cycle5"/>
    <dgm:cxn modelId="{D223496B-7F05-4D7F-A33B-9C88474BFD64}" srcId="{7D00332B-CB01-49C9-8FBB-23FC863CD0E8}" destId="{0A09887E-FF77-48CF-8347-A30A9DFA3786}" srcOrd="0" destOrd="0" parTransId="{9F6D41C1-81AC-479A-897C-9D5668349127}" sibTransId="{2BEDD04C-BB32-4B2E-B5A1-302FC26A0D2D}"/>
    <dgm:cxn modelId="{FD243D70-7D7C-40ED-B196-354AC07338C9}" type="presOf" srcId="{CD64FA43-4AC5-41C9-8303-03DF9C0C04C4}" destId="{1AF706DA-7232-460C-9D2F-48DC71278A1F}" srcOrd="0" destOrd="0" presId="urn:microsoft.com/office/officeart/2005/8/layout/cycle5"/>
    <dgm:cxn modelId="{3BFB748B-1387-43A5-A695-047E1AE84E85}" type="presOf" srcId="{7D00332B-CB01-49C9-8FBB-23FC863CD0E8}" destId="{7CF269D3-467F-4295-A602-8806895637EA}" srcOrd="0" destOrd="0" presId="urn:microsoft.com/office/officeart/2005/8/layout/cycle5"/>
    <dgm:cxn modelId="{E674F38E-5981-45C0-8F23-AA46F9783759}" type="presOf" srcId="{D356AE5F-2A8A-45DF-AE5F-1CA82645F05A}" destId="{82FD1499-2BD7-4415-A6F7-C78BBD86CCFD}" srcOrd="0" destOrd="0" presId="urn:microsoft.com/office/officeart/2005/8/layout/cycle5"/>
    <dgm:cxn modelId="{0D6B0991-917B-44D7-AB76-5F9261AD581D}" type="presOf" srcId="{4ECD1FA0-D8B3-47AA-B553-545C81FF29E4}" destId="{F30F9B7C-DC66-4EC9-A5D4-E6702825EEE9}" srcOrd="0" destOrd="0" presId="urn:microsoft.com/office/officeart/2005/8/layout/cycle5"/>
    <dgm:cxn modelId="{4F055B94-BD8D-42EE-8152-80D5AF9BAEB9}" srcId="{7D00332B-CB01-49C9-8FBB-23FC863CD0E8}" destId="{05DC164A-18FE-41C8-8F2B-B910D8629FEB}" srcOrd="2" destOrd="0" parTransId="{5F9FEC00-D5BF-4A27-9D77-E76F0DA35B63}" sibTransId="{4ECD1FA0-D8B3-47AA-B553-545C81FF29E4}"/>
    <dgm:cxn modelId="{C36D8694-80B6-400F-AE0E-BD85608097BF}" type="presOf" srcId="{D77158A4-34FF-46C6-8143-134604E5605D}" destId="{37990783-35D6-4735-8186-B08048D1128C}" srcOrd="0" destOrd="0" presId="urn:microsoft.com/office/officeart/2005/8/layout/cycle5"/>
    <dgm:cxn modelId="{F20C9FC3-C012-4995-806C-04AB4924CF1B}" srcId="{7D00332B-CB01-49C9-8FBB-23FC863CD0E8}" destId="{891BE43F-905A-4448-95FD-53A91DB3F1F6}" srcOrd="3" destOrd="0" parTransId="{78473440-4E79-4806-BBE5-1FDBD5582C84}" sibTransId="{D77158A4-34FF-46C6-8143-134604E5605D}"/>
    <dgm:cxn modelId="{77FE1BCC-3A36-4A2E-B634-3ADD24B3AE0F}" type="presOf" srcId="{BFDFA5F3-3072-414C-AFEB-BA5BA1FAB5B4}" destId="{16A0D270-3FD0-48D6-9EFC-C3A9EA073679}" srcOrd="0" destOrd="0" presId="urn:microsoft.com/office/officeart/2005/8/layout/cycle5"/>
    <dgm:cxn modelId="{D42EC2E0-A8C1-4B56-97F7-CFCDE20D0327}" srcId="{7D00332B-CB01-49C9-8FBB-23FC863CD0E8}" destId="{D356AE5F-2A8A-45DF-AE5F-1CA82645F05A}" srcOrd="4" destOrd="0" parTransId="{784AA8AD-58D6-4834-8325-3BC37988DFDD}" sibTransId="{6376F680-E18D-424D-A3F7-1D0531BD6516}"/>
    <dgm:cxn modelId="{F95D23E8-7AE0-4AB1-B07A-EAEFE5FD8B87}" srcId="{7D00332B-CB01-49C9-8FBB-23FC863CD0E8}" destId="{CD64FA43-4AC5-41C9-8303-03DF9C0C04C4}" srcOrd="1" destOrd="0" parTransId="{BC1142A0-9A59-4B81-A018-9EA436C38D5B}" sibTransId="{C62C1211-9092-4CDF-8533-8450A570D9E9}"/>
    <dgm:cxn modelId="{9383C1EA-7AFA-4180-AD32-56850FD209F5}" type="presOf" srcId="{891BE43F-905A-4448-95FD-53A91DB3F1F6}" destId="{52DF31E0-B532-4C54-A199-38C33B7F83D7}" srcOrd="0" destOrd="0" presId="urn:microsoft.com/office/officeart/2005/8/layout/cycle5"/>
    <dgm:cxn modelId="{2D7E06FA-3C5C-47E7-BC3D-F6670F3F7E85}" type="presOf" srcId="{8904461E-AC75-4419-BA6C-E2BE478C651E}" destId="{F7140B87-3409-417D-8DF8-3AE18795B5DD}" srcOrd="0" destOrd="0" presId="urn:microsoft.com/office/officeart/2005/8/layout/cycle5"/>
    <dgm:cxn modelId="{8F75D0D4-1117-4F8B-ADEF-1E71E8F64A64}" type="presParOf" srcId="{7CF269D3-467F-4295-A602-8806895637EA}" destId="{C4CE6B7C-0440-473B-84FF-B59A4E27614C}" srcOrd="0" destOrd="0" presId="urn:microsoft.com/office/officeart/2005/8/layout/cycle5"/>
    <dgm:cxn modelId="{E2102A11-4625-4A32-A9CE-BFDF14BF9218}" type="presParOf" srcId="{7CF269D3-467F-4295-A602-8806895637EA}" destId="{D0F943F3-E598-47C7-974A-936542040C57}" srcOrd="1" destOrd="0" presId="urn:microsoft.com/office/officeart/2005/8/layout/cycle5"/>
    <dgm:cxn modelId="{EC71E6EE-5496-4B92-BB0E-B775A1D83971}" type="presParOf" srcId="{7CF269D3-467F-4295-A602-8806895637EA}" destId="{D9C298C2-C22F-407D-9AB9-BADD4275CEAF}" srcOrd="2" destOrd="0" presId="urn:microsoft.com/office/officeart/2005/8/layout/cycle5"/>
    <dgm:cxn modelId="{85C177B6-36C2-4BE3-AB4E-6475BB0FB0A6}" type="presParOf" srcId="{7CF269D3-467F-4295-A602-8806895637EA}" destId="{1AF706DA-7232-460C-9D2F-48DC71278A1F}" srcOrd="3" destOrd="0" presId="urn:microsoft.com/office/officeart/2005/8/layout/cycle5"/>
    <dgm:cxn modelId="{EDE58862-4C93-48B2-BCFE-DCAACF79E9FB}" type="presParOf" srcId="{7CF269D3-467F-4295-A602-8806895637EA}" destId="{568D3A59-2D2C-4ADD-BEA2-63F9855C72A9}" srcOrd="4" destOrd="0" presId="urn:microsoft.com/office/officeart/2005/8/layout/cycle5"/>
    <dgm:cxn modelId="{B33AB747-41F7-4CC4-98E1-4F3530CBCB3C}" type="presParOf" srcId="{7CF269D3-467F-4295-A602-8806895637EA}" destId="{C0C6899A-1946-4312-81A8-CD0EC133B3B2}" srcOrd="5" destOrd="0" presId="urn:microsoft.com/office/officeart/2005/8/layout/cycle5"/>
    <dgm:cxn modelId="{D040069F-F624-4DCE-A28E-59FDDE57B122}" type="presParOf" srcId="{7CF269D3-467F-4295-A602-8806895637EA}" destId="{0DFEAC2D-F2D5-42E3-AA5D-B7E8D7DDFE13}" srcOrd="6" destOrd="0" presId="urn:microsoft.com/office/officeart/2005/8/layout/cycle5"/>
    <dgm:cxn modelId="{E5326C43-C6E3-4CC7-A613-48FE861844B0}" type="presParOf" srcId="{7CF269D3-467F-4295-A602-8806895637EA}" destId="{41687E09-7978-43E6-A34F-027B9B4A1C19}" srcOrd="7" destOrd="0" presId="urn:microsoft.com/office/officeart/2005/8/layout/cycle5"/>
    <dgm:cxn modelId="{AD93FD70-6E30-4328-B3F4-5A78AA7A97E6}" type="presParOf" srcId="{7CF269D3-467F-4295-A602-8806895637EA}" destId="{F30F9B7C-DC66-4EC9-A5D4-E6702825EEE9}" srcOrd="8" destOrd="0" presId="urn:microsoft.com/office/officeart/2005/8/layout/cycle5"/>
    <dgm:cxn modelId="{BB610119-7BE0-4079-94EE-2D5C0F44FF74}" type="presParOf" srcId="{7CF269D3-467F-4295-A602-8806895637EA}" destId="{52DF31E0-B532-4C54-A199-38C33B7F83D7}" srcOrd="9" destOrd="0" presId="urn:microsoft.com/office/officeart/2005/8/layout/cycle5"/>
    <dgm:cxn modelId="{F8D59E95-CC9A-4D3F-A06E-2ECBB079556F}" type="presParOf" srcId="{7CF269D3-467F-4295-A602-8806895637EA}" destId="{535DB075-699C-4AA4-8859-914073AE1215}" srcOrd="10" destOrd="0" presId="urn:microsoft.com/office/officeart/2005/8/layout/cycle5"/>
    <dgm:cxn modelId="{2166ED0E-BD76-4309-99BC-2B9E2BDADBA1}" type="presParOf" srcId="{7CF269D3-467F-4295-A602-8806895637EA}" destId="{37990783-35D6-4735-8186-B08048D1128C}" srcOrd="11" destOrd="0" presId="urn:microsoft.com/office/officeart/2005/8/layout/cycle5"/>
    <dgm:cxn modelId="{B79FEF52-1007-4D79-84C3-69BF2965EACA}" type="presParOf" srcId="{7CF269D3-467F-4295-A602-8806895637EA}" destId="{82FD1499-2BD7-4415-A6F7-C78BBD86CCFD}" srcOrd="12" destOrd="0" presId="urn:microsoft.com/office/officeart/2005/8/layout/cycle5"/>
    <dgm:cxn modelId="{FEFF9717-1DD0-4628-A364-EA7CB3BF255D}" type="presParOf" srcId="{7CF269D3-467F-4295-A602-8806895637EA}" destId="{250B90ED-2B29-4CA5-BFE0-D4C28CAEEAAC}" srcOrd="13" destOrd="0" presId="urn:microsoft.com/office/officeart/2005/8/layout/cycle5"/>
    <dgm:cxn modelId="{50D2C2F4-4539-4489-A6FE-A39ED3C2B607}" type="presParOf" srcId="{7CF269D3-467F-4295-A602-8806895637EA}" destId="{347680F2-142B-42A0-B689-0E6277EF6D3C}" srcOrd="14" destOrd="0" presId="urn:microsoft.com/office/officeart/2005/8/layout/cycle5"/>
    <dgm:cxn modelId="{F79AC6C4-DC21-4C80-8E6B-88A5F28CBF3F}" type="presParOf" srcId="{7CF269D3-467F-4295-A602-8806895637EA}" destId="{16A0D270-3FD0-48D6-9EFC-C3A9EA073679}" srcOrd="15" destOrd="0" presId="urn:microsoft.com/office/officeart/2005/8/layout/cycle5"/>
    <dgm:cxn modelId="{938D2DBF-A969-40A3-A571-43E1EC47E4C4}" type="presParOf" srcId="{7CF269D3-467F-4295-A602-8806895637EA}" destId="{9256EF4D-8F8A-4B35-90E3-71446EF35BE5}" srcOrd="16" destOrd="0" presId="urn:microsoft.com/office/officeart/2005/8/layout/cycle5"/>
    <dgm:cxn modelId="{3E916DBB-8962-450F-81CE-5DA04B86674B}" type="presParOf" srcId="{7CF269D3-467F-4295-A602-8806895637EA}" destId="{F731E831-F1C7-46B4-AA0C-EF7B1EDFDFF5}" srcOrd="17" destOrd="0" presId="urn:microsoft.com/office/officeart/2005/8/layout/cycle5"/>
    <dgm:cxn modelId="{8D268B26-3E2F-4F58-8353-F94BA55055D7}" type="presParOf" srcId="{7CF269D3-467F-4295-A602-8806895637EA}" destId="{B797F736-ADFF-4B5D-9F7B-A9F451BB21A9}" srcOrd="18" destOrd="0" presId="urn:microsoft.com/office/officeart/2005/8/layout/cycle5"/>
    <dgm:cxn modelId="{E5673CAA-4313-42A5-B53A-C286A5C88156}" type="presParOf" srcId="{7CF269D3-467F-4295-A602-8806895637EA}" destId="{F7F09F6D-5452-4D7E-9453-3E4BD69B009E}" srcOrd="19" destOrd="0" presId="urn:microsoft.com/office/officeart/2005/8/layout/cycle5"/>
    <dgm:cxn modelId="{898A7CB6-DD56-4569-9FBA-D48BA7EAA44F}" type="presParOf" srcId="{7CF269D3-467F-4295-A602-8806895637EA}" destId="{F7140B87-3409-417D-8DF8-3AE18795B5DD}"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E6B7C-0440-473B-84FF-B59A4E27614C}">
      <dsp:nvSpPr>
        <dsp:cNvPr id="0" name=""/>
        <dsp:cNvSpPr/>
      </dsp:nvSpPr>
      <dsp:spPr>
        <a:xfrm>
          <a:off x="3495127" y="-162404"/>
          <a:ext cx="1937809" cy="110313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600"/>
            </a:spcAft>
            <a:buNone/>
          </a:pPr>
          <a:r>
            <a:rPr lang="en-US" sz="2400" b="1" kern="1200" dirty="0">
              <a:solidFill>
                <a:srgbClr val="3AAA35"/>
              </a:solidFill>
            </a:rPr>
            <a:t>Formative</a:t>
          </a:r>
        </a:p>
        <a:p>
          <a:pPr marL="0" lvl="0" indent="0" algn="ctr" defTabSz="1066800">
            <a:lnSpc>
              <a:spcPct val="100000"/>
            </a:lnSpc>
            <a:spcBef>
              <a:spcPct val="0"/>
            </a:spcBef>
            <a:spcAft>
              <a:spcPts val="600"/>
            </a:spcAft>
            <a:buNone/>
          </a:pPr>
          <a:r>
            <a:rPr lang="en-US" sz="2400" b="1" kern="1200" dirty="0">
              <a:solidFill>
                <a:srgbClr val="3AAA35"/>
              </a:solidFill>
            </a:rPr>
            <a:t>research</a:t>
          </a:r>
          <a:endParaRPr lang="en-GB" sz="2400" b="1" kern="1200" dirty="0">
            <a:solidFill>
              <a:srgbClr val="3AAA35"/>
            </a:solidFill>
          </a:endParaRPr>
        </a:p>
      </dsp:txBody>
      <dsp:txXfrm>
        <a:off x="3548978" y="-108553"/>
        <a:ext cx="1830107" cy="995432"/>
      </dsp:txXfrm>
    </dsp:sp>
    <dsp:sp modelId="{D9C298C2-C22F-407D-9AB9-BADD4275CEAF}">
      <dsp:nvSpPr>
        <dsp:cNvPr id="0" name=""/>
        <dsp:cNvSpPr/>
      </dsp:nvSpPr>
      <dsp:spPr>
        <a:xfrm>
          <a:off x="2749431" y="577354"/>
          <a:ext cx="4853358" cy="4853358"/>
        </a:xfrm>
        <a:custGeom>
          <a:avLst/>
          <a:gdLst/>
          <a:ahLst/>
          <a:cxnLst/>
          <a:rect l="0" t="0" r="0" b="0"/>
          <a:pathLst>
            <a:path>
              <a:moveTo>
                <a:pt x="2867569" y="40387"/>
              </a:moveTo>
              <a:arcTo wR="2426679" hR="2426679" stAng="16828074" swAng="798879"/>
            </a:path>
          </a:pathLst>
        </a:custGeom>
        <a:noFill/>
        <a:ln w="5080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sp>
    <dsp:sp modelId="{1AF706DA-7232-460C-9D2F-48DC71278A1F}">
      <dsp:nvSpPr>
        <dsp:cNvPr id="0" name=""/>
        <dsp:cNvSpPr/>
      </dsp:nvSpPr>
      <dsp:spPr>
        <a:xfrm>
          <a:off x="5592273" y="864896"/>
          <a:ext cx="2245198" cy="9410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Communication objectives </a:t>
          </a:r>
          <a:endParaRPr lang="en-GB" sz="2200" kern="1200" dirty="0"/>
        </a:p>
      </dsp:txBody>
      <dsp:txXfrm>
        <a:off x="5638212" y="910835"/>
        <a:ext cx="2153320" cy="849181"/>
      </dsp:txXfrm>
    </dsp:sp>
    <dsp:sp modelId="{C0C6899A-1946-4312-81A8-CD0EC133B3B2}">
      <dsp:nvSpPr>
        <dsp:cNvPr id="0" name=""/>
        <dsp:cNvSpPr/>
      </dsp:nvSpPr>
      <dsp:spPr>
        <a:xfrm>
          <a:off x="2525936" y="740377"/>
          <a:ext cx="4853358" cy="4853358"/>
        </a:xfrm>
        <a:custGeom>
          <a:avLst/>
          <a:gdLst/>
          <a:ahLst/>
          <a:cxnLst/>
          <a:rect l="0" t="0" r="0" b="0"/>
          <a:pathLst>
            <a:path>
              <a:moveTo>
                <a:pt x="4530312" y="1216927"/>
              </a:moveTo>
              <a:arcTo wR="2426679" hR="2426679" stAng="19805866" swAng="765970"/>
            </a:path>
          </a:pathLst>
        </a:custGeom>
        <a:noFill/>
        <a:ln w="5080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sp>
    <dsp:sp modelId="{0DFEAC2D-F2D5-42E3-AA5D-B7E8D7DDFE13}">
      <dsp:nvSpPr>
        <dsp:cNvPr id="0" name=""/>
        <dsp:cNvSpPr/>
      </dsp:nvSpPr>
      <dsp:spPr>
        <a:xfrm>
          <a:off x="5761893" y="2624438"/>
          <a:ext cx="3094751" cy="9677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BCC strategy - objectives, messages, channels</a:t>
          </a:r>
          <a:endParaRPr lang="en-GB" sz="2200" kern="1200" dirty="0"/>
        </a:p>
      </dsp:txBody>
      <dsp:txXfrm>
        <a:off x="5809136" y="2671681"/>
        <a:ext cx="3000265" cy="873282"/>
      </dsp:txXfrm>
    </dsp:sp>
    <dsp:sp modelId="{F30F9B7C-DC66-4EC9-A5D4-E6702825EEE9}">
      <dsp:nvSpPr>
        <dsp:cNvPr id="0" name=""/>
        <dsp:cNvSpPr/>
      </dsp:nvSpPr>
      <dsp:spPr>
        <a:xfrm>
          <a:off x="2552283" y="227181"/>
          <a:ext cx="4853358" cy="4853358"/>
        </a:xfrm>
        <a:custGeom>
          <a:avLst/>
          <a:gdLst/>
          <a:ahLst/>
          <a:cxnLst/>
          <a:rect l="0" t="0" r="0" b="0"/>
          <a:pathLst>
            <a:path>
              <a:moveTo>
                <a:pt x="4581222" y="3543242"/>
              </a:moveTo>
              <a:arcTo wR="2426679" hR="2426679" stAng="1643691" swAng="846158"/>
            </a:path>
          </a:pathLst>
        </a:custGeom>
        <a:noFill/>
        <a:ln w="5080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sp>
    <dsp:sp modelId="{52DF31E0-B532-4C54-A199-38C33B7F83D7}">
      <dsp:nvSpPr>
        <dsp:cNvPr id="0" name=""/>
        <dsp:cNvSpPr/>
      </dsp:nvSpPr>
      <dsp:spPr>
        <a:xfrm>
          <a:off x="5124450" y="4403707"/>
          <a:ext cx="1882044" cy="11969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Audit of existing materials</a:t>
          </a:r>
          <a:endParaRPr lang="en-GB" sz="2200" kern="1200" dirty="0"/>
        </a:p>
      </dsp:txBody>
      <dsp:txXfrm>
        <a:off x="5182882" y="4462139"/>
        <a:ext cx="1765180" cy="1080130"/>
      </dsp:txXfrm>
    </dsp:sp>
    <dsp:sp modelId="{37990783-35D6-4735-8186-B08048D1128C}">
      <dsp:nvSpPr>
        <dsp:cNvPr id="0" name=""/>
        <dsp:cNvSpPr/>
      </dsp:nvSpPr>
      <dsp:spPr>
        <a:xfrm>
          <a:off x="1975820" y="700792"/>
          <a:ext cx="4853358" cy="4853358"/>
        </a:xfrm>
        <a:custGeom>
          <a:avLst/>
          <a:gdLst/>
          <a:ahLst/>
          <a:cxnLst/>
          <a:rect l="0" t="0" r="0" b="0"/>
          <a:pathLst>
            <a:path>
              <a:moveTo>
                <a:pt x="2847666" y="4816562"/>
              </a:moveTo>
              <a:arcTo wR="2426679" hR="2426679" stAng="4800577" swAng="1356264"/>
            </a:path>
          </a:pathLst>
        </a:custGeom>
        <a:noFill/>
        <a:ln w="5080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sp>
    <dsp:sp modelId="{82FD1499-2BD7-4415-A6F7-C78BBD86CCFD}">
      <dsp:nvSpPr>
        <dsp:cNvPr id="0" name=""/>
        <dsp:cNvSpPr/>
      </dsp:nvSpPr>
      <dsp:spPr>
        <a:xfrm>
          <a:off x="2046361" y="4374653"/>
          <a:ext cx="1528892" cy="1255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Develop (test) materials</a:t>
          </a:r>
          <a:endParaRPr lang="en-GB" sz="2200" kern="1200" dirty="0"/>
        </a:p>
      </dsp:txBody>
      <dsp:txXfrm>
        <a:off x="2107630" y="4435922"/>
        <a:ext cx="1406354" cy="1132562"/>
      </dsp:txXfrm>
    </dsp:sp>
    <dsp:sp modelId="{347680F2-142B-42A0-B689-0E6277EF6D3C}">
      <dsp:nvSpPr>
        <dsp:cNvPr id="0" name=""/>
        <dsp:cNvSpPr/>
      </dsp:nvSpPr>
      <dsp:spPr>
        <a:xfrm>
          <a:off x="2096504" y="1216466"/>
          <a:ext cx="4853358" cy="4853358"/>
        </a:xfrm>
        <a:custGeom>
          <a:avLst/>
          <a:gdLst/>
          <a:ahLst/>
          <a:cxnLst/>
          <a:rect l="0" t="0" r="0" b="0"/>
          <a:pathLst>
            <a:path>
              <a:moveTo>
                <a:pt x="68937" y="3000984"/>
              </a:moveTo>
              <a:arcTo wR="2426679" hR="2426679" stAng="9978619" swAng="699364"/>
            </a:path>
          </a:pathLst>
        </a:custGeom>
        <a:noFill/>
        <a:ln w="5080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sp>
    <dsp:sp modelId="{16A0D270-3FD0-48D6-9EFC-C3A9EA073679}">
      <dsp:nvSpPr>
        <dsp:cNvPr id="0" name=""/>
        <dsp:cNvSpPr/>
      </dsp:nvSpPr>
      <dsp:spPr>
        <a:xfrm>
          <a:off x="740309" y="2715155"/>
          <a:ext cx="2525371" cy="8508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Campaign implementation</a:t>
          </a:r>
          <a:endParaRPr lang="en-GB" sz="2200" kern="1200" dirty="0"/>
        </a:p>
      </dsp:txBody>
      <dsp:txXfrm>
        <a:off x="781845" y="2756691"/>
        <a:ext cx="2442299" cy="767803"/>
      </dsp:txXfrm>
    </dsp:sp>
    <dsp:sp modelId="{F731E831-F1C7-46B4-AA0C-EF7B1EDFDFF5}">
      <dsp:nvSpPr>
        <dsp:cNvPr id="0" name=""/>
        <dsp:cNvSpPr/>
      </dsp:nvSpPr>
      <dsp:spPr>
        <a:xfrm>
          <a:off x="1983694" y="281591"/>
          <a:ext cx="4853358" cy="4853358"/>
        </a:xfrm>
        <a:custGeom>
          <a:avLst/>
          <a:gdLst/>
          <a:ahLst/>
          <a:cxnLst/>
          <a:rect l="0" t="0" r="0" b="0"/>
          <a:pathLst>
            <a:path>
              <a:moveTo>
                <a:pt x="5955" y="2256776"/>
              </a:moveTo>
              <a:arcTo wR="2426679" hR="2426679" stAng="11040889" swAng="758968"/>
            </a:path>
          </a:pathLst>
        </a:custGeom>
        <a:noFill/>
        <a:ln w="5080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sp>
    <dsp:sp modelId="{B797F736-ADFF-4B5D-9F7B-A9F451BB21A9}">
      <dsp:nvSpPr>
        <dsp:cNvPr id="0" name=""/>
        <dsp:cNvSpPr/>
      </dsp:nvSpPr>
      <dsp:spPr>
        <a:xfrm>
          <a:off x="1178045" y="994016"/>
          <a:ext cx="2385108" cy="8508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Monitoring and evaluation</a:t>
          </a:r>
          <a:endParaRPr lang="en-GB" sz="2200" kern="1200" dirty="0"/>
        </a:p>
      </dsp:txBody>
      <dsp:txXfrm>
        <a:off x="1219581" y="1035552"/>
        <a:ext cx="2302036" cy="767803"/>
      </dsp:txXfrm>
    </dsp:sp>
    <dsp:sp modelId="{F7140B87-3409-417D-8DF8-3AE18795B5DD}">
      <dsp:nvSpPr>
        <dsp:cNvPr id="0" name=""/>
        <dsp:cNvSpPr/>
      </dsp:nvSpPr>
      <dsp:spPr>
        <a:xfrm>
          <a:off x="1795630" y="479466"/>
          <a:ext cx="4853358" cy="4853358"/>
        </a:xfrm>
        <a:custGeom>
          <a:avLst/>
          <a:gdLst/>
          <a:ahLst/>
          <a:cxnLst/>
          <a:rect l="0" t="0" r="0" b="0"/>
          <a:pathLst>
            <a:path>
              <a:moveTo>
                <a:pt x="1072747" y="412817"/>
              </a:moveTo>
              <a:arcTo wR="2426679" hR="2426679" stAng="14165209" swAng="743070"/>
            </a:path>
          </a:pathLst>
        </a:custGeom>
        <a:noFill/>
        <a:ln w="5080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DD73F6-D1D0-4635-A471-E15AC7BD28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89EC7E-1C75-46B3-80CF-FC50909479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37CAC-275E-4037-A510-239A9A9A4E50}" type="datetimeFigureOut">
              <a:rPr lang="en-US" smtClean="0"/>
              <a:t>12/10/2019</a:t>
            </a:fld>
            <a:endParaRPr lang="en-US"/>
          </a:p>
        </p:txBody>
      </p:sp>
      <p:sp>
        <p:nvSpPr>
          <p:cNvPr id="4" name="Footer Placeholder 3">
            <a:extLst>
              <a:ext uri="{FF2B5EF4-FFF2-40B4-BE49-F238E27FC236}">
                <a16:creationId xmlns:a16="http://schemas.microsoft.com/office/drawing/2014/main" id="{B3405956-D78B-4960-BDD1-601439123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93152E-A30E-4C5D-9A35-D5BC33CD24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45CD09-E3FF-442F-B310-471E0C8CE1A0}" type="slidenum">
              <a:rPr lang="en-US" smtClean="0"/>
              <a:t>‹#›</a:t>
            </a:fld>
            <a:endParaRPr lang="en-US"/>
          </a:p>
        </p:txBody>
      </p:sp>
    </p:spTree>
    <p:extLst>
      <p:ext uri="{BB962C8B-B14F-4D97-AF65-F5344CB8AC3E}">
        <p14:creationId xmlns:p14="http://schemas.microsoft.com/office/powerpoint/2010/main" val="1826519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9EBD8-3A09-455B-8724-D5D322C4F5E7}" type="datetimeFigureOut">
              <a:rPr lang="en-US" smtClean="0"/>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D4D5D-FBBC-4E95-B7F7-DA09A90984EF}" type="slidenum">
              <a:rPr lang="en-US" smtClean="0"/>
              <a:t>‹#›</a:t>
            </a:fld>
            <a:endParaRPr lang="en-US"/>
          </a:p>
        </p:txBody>
      </p:sp>
    </p:spTree>
    <p:extLst>
      <p:ext uri="{BB962C8B-B14F-4D97-AF65-F5344CB8AC3E}">
        <p14:creationId xmlns:p14="http://schemas.microsoft.com/office/powerpoint/2010/main" val="33767904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64DCB26-D06C-4B4A-A827-9673E434818D}" type="slidenum">
              <a:rPr lang="en-US" smtClean="0"/>
              <a:t>2</a:t>
            </a:fld>
            <a:endParaRPr lang="en-US"/>
          </a:p>
        </p:txBody>
      </p:sp>
    </p:spTree>
    <p:extLst>
      <p:ext uri="{BB962C8B-B14F-4D97-AF65-F5344CB8AC3E}">
        <p14:creationId xmlns:p14="http://schemas.microsoft.com/office/powerpoint/2010/main" val="2602263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DCB26-D06C-4B4A-A827-9673E434818D}" type="slidenum">
              <a:rPr lang="en-US" smtClean="0"/>
              <a:t>13</a:t>
            </a:fld>
            <a:endParaRPr lang="en-US"/>
          </a:p>
        </p:txBody>
      </p:sp>
    </p:spTree>
    <p:extLst>
      <p:ext uri="{BB962C8B-B14F-4D97-AF65-F5344CB8AC3E}">
        <p14:creationId xmlns:p14="http://schemas.microsoft.com/office/powerpoint/2010/main" val="2230835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DCB26-D06C-4B4A-A827-9673E434818D}" type="slidenum">
              <a:rPr lang="en-US" smtClean="0"/>
              <a:t>14</a:t>
            </a:fld>
            <a:endParaRPr lang="en-US"/>
          </a:p>
        </p:txBody>
      </p:sp>
    </p:spTree>
    <p:extLst>
      <p:ext uri="{BB962C8B-B14F-4D97-AF65-F5344CB8AC3E}">
        <p14:creationId xmlns:p14="http://schemas.microsoft.com/office/powerpoint/2010/main" val="122664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a:t>
            </a:r>
            <a:r>
              <a:rPr lang="en-US" baseline="0" dirty="0"/>
              <a:t> focuses on PBCC and BCC (not of facility and IP)</a:t>
            </a:r>
            <a:endParaRPr lang="en-GB" dirty="0"/>
          </a:p>
        </p:txBody>
      </p:sp>
      <p:sp>
        <p:nvSpPr>
          <p:cNvPr id="4" name="Slide Number Placeholder 3"/>
          <p:cNvSpPr>
            <a:spLocks noGrp="1"/>
          </p:cNvSpPr>
          <p:nvPr>
            <p:ph type="sldNum" sz="quarter" idx="10"/>
          </p:nvPr>
        </p:nvSpPr>
        <p:spPr/>
        <p:txBody>
          <a:bodyPr/>
          <a:lstStyle/>
          <a:p>
            <a:fld id="{D6FD4D5D-FBBC-4E95-B7F7-DA09A90984EF}" type="slidenum">
              <a:rPr lang="en-US" smtClean="0"/>
              <a:t>3</a:t>
            </a:fld>
            <a:endParaRPr lang="en-US"/>
          </a:p>
        </p:txBody>
      </p:sp>
    </p:spTree>
    <p:extLst>
      <p:ext uri="{BB962C8B-B14F-4D97-AF65-F5344CB8AC3E}">
        <p14:creationId xmlns:p14="http://schemas.microsoft.com/office/powerpoint/2010/main" val="235446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DCB26-D06C-4B4A-A827-9673E434818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4893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DCB26-D06C-4B4A-A827-9673E434818D}" type="slidenum">
              <a:rPr lang="en-US" smtClean="0"/>
              <a:t>5</a:t>
            </a:fld>
            <a:endParaRPr lang="en-US"/>
          </a:p>
        </p:txBody>
      </p:sp>
    </p:spTree>
    <p:extLst>
      <p:ext uri="{BB962C8B-B14F-4D97-AF65-F5344CB8AC3E}">
        <p14:creationId xmlns:p14="http://schemas.microsoft.com/office/powerpoint/2010/main" val="221100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DCB26-D06C-4B4A-A827-9673E434818D}" type="slidenum">
              <a:rPr lang="en-US" smtClean="0"/>
              <a:t>6</a:t>
            </a:fld>
            <a:endParaRPr lang="en-US"/>
          </a:p>
        </p:txBody>
      </p:sp>
    </p:spTree>
    <p:extLst>
      <p:ext uri="{BB962C8B-B14F-4D97-AF65-F5344CB8AC3E}">
        <p14:creationId xmlns:p14="http://schemas.microsoft.com/office/powerpoint/2010/main" val="144637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DCB26-D06C-4B4A-A827-9673E434818D}" type="slidenum">
              <a:rPr lang="en-US" smtClean="0"/>
              <a:t>7</a:t>
            </a:fld>
            <a:endParaRPr lang="en-US"/>
          </a:p>
        </p:txBody>
      </p:sp>
    </p:spTree>
    <p:extLst>
      <p:ext uri="{BB962C8B-B14F-4D97-AF65-F5344CB8AC3E}">
        <p14:creationId xmlns:p14="http://schemas.microsoft.com/office/powerpoint/2010/main" val="313929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DCB26-D06C-4B4A-A827-9673E434818D}" type="slidenum">
              <a:rPr lang="en-US" smtClean="0"/>
              <a:t>10</a:t>
            </a:fld>
            <a:endParaRPr lang="en-US"/>
          </a:p>
        </p:txBody>
      </p:sp>
    </p:spTree>
    <p:extLst>
      <p:ext uri="{BB962C8B-B14F-4D97-AF65-F5344CB8AC3E}">
        <p14:creationId xmlns:p14="http://schemas.microsoft.com/office/powerpoint/2010/main" val="225472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DCB26-D06C-4B4A-A827-9673E434818D}" type="slidenum">
              <a:rPr lang="en-US" smtClean="0"/>
              <a:t>11</a:t>
            </a:fld>
            <a:endParaRPr lang="en-US"/>
          </a:p>
        </p:txBody>
      </p:sp>
    </p:spTree>
    <p:extLst>
      <p:ext uri="{BB962C8B-B14F-4D97-AF65-F5344CB8AC3E}">
        <p14:creationId xmlns:p14="http://schemas.microsoft.com/office/powerpoint/2010/main" val="233594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DCB26-D06C-4B4A-A827-9673E434818D}" type="slidenum">
              <a:rPr lang="en-US" smtClean="0"/>
              <a:t>12</a:t>
            </a:fld>
            <a:endParaRPr lang="en-US"/>
          </a:p>
        </p:txBody>
      </p:sp>
    </p:spTree>
    <p:extLst>
      <p:ext uri="{BB962C8B-B14F-4D97-AF65-F5344CB8AC3E}">
        <p14:creationId xmlns:p14="http://schemas.microsoft.com/office/powerpoint/2010/main" val="15085175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15">
            <a:extLst>
              <a:ext uri="{FF2B5EF4-FFF2-40B4-BE49-F238E27FC236}">
                <a16:creationId xmlns:a16="http://schemas.microsoft.com/office/drawing/2014/main" id="{A70BD1E5-4123-46E7-92C2-74E4D0F601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7391992" y="750753"/>
            <a:ext cx="1812968" cy="2049964"/>
          </a:xfrm>
          <a:prstGeom prst="rect">
            <a:avLst/>
          </a:prstGeom>
        </p:spPr>
      </p:pic>
      <p:grpSp>
        <p:nvGrpSpPr>
          <p:cNvPr id="8" name="Group 7">
            <a:extLst>
              <a:ext uri="{FF2B5EF4-FFF2-40B4-BE49-F238E27FC236}">
                <a16:creationId xmlns:a16="http://schemas.microsoft.com/office/drawing/2014/main" id="{B90C6A90-A0E8-4DAE-8845-6CE641960DF8}"/>
              </a:ext>
            </a:extLst>
          </p:cNvPr>
          <p:cNvGrpSpPr/>
          <p:nvPr userDrawn="1"/>
        </p:nvGrpSpPr>
        <p:grpSpPr>
          <a:xfrm>
            <a:off x="0" y="0"/>
            <a:ext cx="12173895" cy="5026349"/>
            <a:chOff x="59547" y="792474"/>
            <a:chExt cx="12173895" cy="5026349"/>
          </a:xfrm>
        </p:grpSpPr>
        <p:sp>
          <p:nvSpPr>
            <p:cNvPr id="9" name="Freeform: Shape 8">
              <a:extLst>
                <a:ext uri="{FF2B5EF4-FFF2-40B4-BE49-F238E27FC236}">
                  <a16:creationId xmlns:a16="http://schemas.microsoft.com/office/drawing/2014/main" id="{258A2793-5EBE-46CE-8B59-03B3FD843831}"/>
                </a:ext>
              </a:extLst>
            </p:cNvPr>
            <p:cNvSpPr/>
            <p:nvPr/>
          </p:nvSpPr>
          <p:spPr>
            <a:xfrm>
              <a:off x="63213" y="1333910"/>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4097380-B214-470B-806A-AB248D21B021}"/>
                </a:ext>
              </a:extLst>
            </p:cNvPr>
            <p:cNvSpPr/>
            <p:nvPr/>
          </p:nvSpPr>
          <p:spPr>
            <a:xfrm>
              <a:off x="6581331" y="792474"/>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CA84C68-9B25-467A-BBC1-E359AF79B2C0}"/>
                </a:ext>
              </a:extLst>
            </p:cNvPr>
            <p:cNvSpPr/>
            <p:nvPr/>
          </p:nvSpPr>
          <p:spPr>
            <a:xfrm>
              <a:off x="59547" y="1533044"/>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12" name="Picture 11">
            <a:extLst>
              <a:ext uri="{FF2B5EF4-FFF2-40B4-BE49-F238E27FC236}">
                <a16:creationId xmlns:a16="http://schemas.microsoft.com/office/drawing/2014/main" id="{AEA35A03-C097-4F18-8BB8-B2B944E952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473" y="5488122"/>
            <a:ext cx="872590" cy="731520"/>
          </a:xfrm>
          <a:prstGeom prst="rect">
            <a:avLst/>
          </a:prstGeom>
        </p:spPr>
      </p:pic>
      <p:pic>
        <p:nvPicPr>
          <p:cNvPr id="13" name="Picture 12">
            <a:extLst>
              <a:ext uri="{FF2B5EF4-FFF2-40B4-BE49-F238E27FC236}">
                <a16:creationId xmlns:a16="http://schemas.microsoft.com/office/drawing/2014/main" id="{41771A4C-B10B-4A3B-A48D-8D595B0452F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9901" b="30186"/>
          <a:stretch/>
        </p:blipFill>
        <p:spPr>
          <a:xfrm>
            <a:off x="1861688" y="5479268"/>
            <a:ext cx="3238144" cy="731520"/>
          </a:xfrm>
          <a:prstGeom prst="rect">
            <a:avLst/>
          </a:prstGeom>
        </p:spPr>
      </p:pic>
      <p:pic>
        <p:nvPicPr>
          <p:cNvPr id="14" name="Picture 13">
            <a:extLst>
              <a:ext uri="{FF2B5EF4-FFF2-40B4-BE49-F238E27FC236}">
                <a16:creationId xmlns:a16="http://schemas.microsoft.com/office/drawing/2014/main" id="{1AB145DE-621F-4A2E-871C-F4AEE434FD72}"/>
              </a:ext>
            </a:extLst>
          </p:cNvPr>
          <p:cNvPicPr>
            <a:picLocks noChangeAspect="1"/>
          </p:cNvPicPr>
          <p:nvPr userDrawn="1"/>
        </p:nvPicPr>
        <p:blipFill>
          <a:blip r:embed="rId6"/>
          <a:stretch>
            <a:fillRect/>
          </a:stretch>
        </p:blipFill>
        <p:spPr>
          <a:xfrm>
            <a:off x="5607081" y="5479268"/>
            <a:ext cx="1727632" cy="731520"/>
          </a:xfrm>
          <a:prstGeom prst="rect">
            <a:avLst/>
          </a:prstGeom>
        </p:spPr>
      </p:pic>
      <p:pic>
        <p:nvPicPr>
          <p:cNvPr id="15" name="Picture 14">
            <a:extLst>
              <a:ext uri="{FF2B5EF4-FFF2-40B4-BE49-F238E27FC236}">
                <a16:creationId xmlns:a16="http://schemas.microsoft.com/office/drawing/2014/main" id="{39A00261-DDB6-4041-9CBA-7CC3C3F7383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67362" y="5458957"/>
            <a:ext cx="361244" cy="731520"/>
          </a:xfrm>
          <a:prstGeom prst="rect">
            <a:avLst/>
          </a:prstGeom>
        </p:spPr>
      </p:pic>
      <p:pic>
        <p:nvPicPr>
          <p:cNvPr id="16" name="Picture 15">
            <a:extLst>
              <a:ext uri="{FF2B5EF4-FFF2-40B4-BE49-F238E27FC236}">
                <a16:creationId xmlns:a16="http://schemas.microsoft.com/office/drawing/2014/main" id="{C1CD7EB4-22A5-4F8C-AF04-18D23A12D4D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74624" y="5455009"/>
            <a:ext cx="321646" cy="731520"/>
          </a:xfrm>
          <a:prstGeom prst="rect">
            <a:avLst/>
          </a:prstGeom>
        </p:spPr>
      </p:pic>
      <p:pic>
        <p:nvPicPr>
          <p:cNvPr id="17" name="Picture 16">
            <a:extLst>
              <a:ext uri="{FF2B5EF4-FFF2-40B4-BE49-F238E27FC236}">
                <a16:creationId xmlns:a16="http://schemas.microsoft.com/office/drawing/2014/main" id="{CCEC5772-4CFD-42E1-BC30-909AA656EF8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03519" y="5565649"/>
            <a:ext cx="881232" cy="502344"/>
          </a:xfrm>
          <a:prstGeom prst="rect">
            <a:avLst/>
          </a:prstGeom>
        </p:spPr>
      </p:pic>
      <p:pic>
        <p:nvPicPr>
          <p:cNvPr id="18" name="Picture 17">
            <a:extLst>
              <a:ext uri="{FF2B5EF4-FFF2-40B4-BE49-F238E27FC236}">
                <a16:creationId xmlns:a16="http://schemas.microsoft.com/office/drawing/2014/main" id="{6F7B1D65-7E4C-4A50-97D3-2FC5E13EA36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735855" y="5455009"/>
            <a:ext cx="731520" cy="731520"/>
          </a:xfrm>
          <a:prstGeom prst="rect">
            <a:avLst/>
          </a:prstGeom>
        </p:spPr>
      </p:pic>
      <p:sp>
        <p:nvSpPr>
          <p:cNvPr id="2" name="Title 1">
            <a:extLst>
              <a:ext uri="{FF2B5EF4-FFF2-40B4-BE49-F238E27FC236}">
                <a16:creationId xmlns:a16="http://schemas.microsoft.com/office/drawing/2014/main" id="{8DEC77AF-73DB-4C5F-ABBF-AEAC476172A7}"/>
              </a:ext>
            </a:extLst>
          </p:cNvPr>
          <p:cNvSpPr>
            <a:spLocks noGrp="1"/>
          </p:cNvSpPr>
          <p:nvPr>
            <p:ph type="ctrTitle" hasCustomPrompt="1"/>
          </p:nvPr>
        </p:nvSpPr>
        <p:spPr>
          <a:xfrm>
            <a:off x="838200" y="2641601"/>
            <a:ext cx="10515600" cy="868362"/>
          </a:xfrm>
        </p:spPr>
        <p:txBody>
          <a:bodyPr anchor="b">
            <a:normAutofit/>
          </a:bodyPr>
          <a:lstStyle>
            <a:lvl1pPr algn="ctr">
              <a:defRPr lang="en-US" sz="4000" b="1" kern="1200" dirty="0">
                <a:solidFill>
                  <a:srgbClr val="002060"/>
                </a:solidFill>
                <a:latin typeface="Cambria" panose="02040503050406030204" pitchFamily="18" charset="0"/>
                <a:ea typeface="Cambria" panose="02040503050406030204" pitchFamily="18" charset="0"/>
                <a:cs typeface="+mj-cs"/>
              </a:defRPr>
            </a:lvl1pPr>
          </a:lstStyle>
          <a:p>
            <a:r>
              <a:rPr lang="en-US" dirty="0"/>
              <a:t>Click to insert presentation title</a:t>
            </a:r>
          </a:p>
        </p:txBody>
      </p:sp>
      <p:sp>
        <p:nvSpPr>
          <p:cNvPr id="3" name="Subtitle 2">
            <a:extLst>
              <a:ext uri="{FF2B5EF4-FFF2-40B4-BE49-F238E27FC236}">
                <a16:creationId xmlns:a16="http://schemas.microsoft.com/office/drawing/2014/main" id="{642C9DC0-32FD-42EA-80D7-03DBEC4453BB}"/>
              </a:ext>
            </a:extLst>
          </p:cNvPr>
          <p:cNvSpPr>
            <a:spLocks noGrp="1"/>
          </p:cNvSpPr>
          <p:nvPr>
            <p:ph type="subTitle" idx="1" hasCustomPrompt="1"/>
          </p:nvPr>
        </p:nvSpPr>
        <p:spPr>
          <a:xfrm>
            <a:off x="838200" y="3602038"/>
            <a:ext cx="10515600" cy="732761"/>
          </a:xfrm>
        </p:spPr>
        <p:txBody>
          <a:bodyPr/>
          <a:lstStyle>
            <a:lvl1pPr marL="0" indent="0" algn="ctr">
              <a:buNone/>
              <a:defRPr sz="2000">
                <a:solidFill>
                  <a:srgbClr val="3870BF"/>
                </a:solidFill>
                <a:latin typeface="Cambria" panose="02040503050406030204" pitchFamily="18" charset="0"/>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presentation subtitle</a:t>
            </a:r>
          </a:p>
        </p:txBody>
      </p:sp>
      <p:sp>
        <p:nvSpPr>
          <p:cNvPr id="22" name="TextBox 21">
            <a:extLst>
              <a:ext uri="{FF2B5EF4-FFF2-40B4-BE49-F238E27FC236}">
                <a16:creationId xmlns:a16="http://schemas.microsoft.com/office/drawing/2014/main" id="{DB87A9DE-D68A-4F1E-825E-B2832662F59A}"/>
              </a:ext>
            </a:extLst>
          </p:cNvPr>
          <p:cNvSpPr txBox="1"/>
          <p:nvPr userDrawn="1"/>
        </p:nvSpPr>
        <p:spPr>
          <a:xfrm>
            <a:off x="233053" y="88933"/>
            <a:ext cx="11751129" cy="323165"/>
          </a:xfrm>
          <a:prstGeom prst="rect">
            <a:avLst/>
          </a:prstGeom>
          <a:noFill/>
        </p:spPr>
        <p:txBody>
          <a:bodyPr wrap="square" rtlCol="0">
            <a:spAutoFit/>
          </a:bodyPr>
          <a:lstStyle/>
          <a:p>
            <a:pPr algn="ctr"/>
            <a:r>
              <a:rPr lang="ne-NP" sz="1500" b="0" dirty="0">
                <a:solidFill>
                  <a:srgbClr val="3AAA35"/>
                </a:solidFill>
                <a:effectLst/>
                <a:latin typeface="Mangal" panose="02040503050203030202" pitchFamily="18" charset="0"/>
                <a:ea typeface="Times New Roman" panose="02020603050405020304" pitchFamily="18" charset="0"/>
              </a:rPr>
              <a:t>एकीकृत स्वास्थ्यजन्य फोहोरमैला व्यवस्थापन तथा स्वास्थ्य संस्थामा खानेपानी, सरसफाई तथा स्वच्छता सम्बन्धि प्रथम राष्ट्रिय कार्यशाला गोष्ठी</a:t>
            </a:r>
            <a:endParaRPr lang="en-US" sz="1500" b="0" dirty="0">
              <a:solidFill>
                <a:srgbClr val="3AAA35"/>
              </a:solidFill>
            </a:endParaRPr>
          </a:p>
        </p:txBody>
      </p:sp>
      <p:sp>
        <p:nvSpPr>
          <p:cNvPr id="27" name="Text Placeholder 26">
            <a:extLst>
              <a:ext uri="{FF2B5EF4-FFF2-40B4-BE49-F238E27FC236}">
                <a16:creationId xmlns:a16="http://schemas.microsoft.com/office/drawing/2014/main" id="{C8E4183F-DC2A-4662-AD53-A50D33C99072}"/>
              </a:ext>
            </a:extLst>
          </p:cNvPr>
          <p:cNvSpPr>
            <a:spLocks noGrp="1"/>
          </p:cNvSpPr>
          <p:nvPr>
            <p:ph type="body" sz="quarter" idx="13" hasCustomPrompt="1"/>
          </p:nvPr>
        </p:nvSpPr>
        <p:spPr>
          <a:xfrm>
            <a:off x="828437" y="4701285"/>
            <a:ext cx="7653793" cy="795690"/>
          </a:xfrm>
        </p:spPr>
        <p:txBody>
          <a:bodyPr>
            <a:noAutofit/>
          </a:bodyPr>
          <a:lstStyle>
            <a:lvl1pPr marL="0" indent="0" algn="l">
              <a:buNone/>
              <a:defRPr sz="1400">
                <a:solidFill>
                  <a:srgbClr val="3870BF"/>
                </a:solidFill>
              </a:defRPr>
            </a:lvl1pPr>
          </a:lstStyle>
          <a:p>
            <a:pPr lvl="0"/>
            <a:r>
              <a:rPr lang="en-US" dirty="0"/>
              <a:t>Click to insert: speaker name</a:t>
            </a:r>
          </a:p>
          <a:p>
            <a:pPr lvl="0"/>
            <a:r>
              <a:rPr lang="en-US" dirty="0"/>
              <a:t>Speaker organization</a:t>
            </a:r>
          </a:p>
        </p:txBody>
      </p:sp>
      <p:sp>
        <p:nvSpPr>
          <p:cNvPr id="21" name="Rectangle 20">
            <a:extLst>
              <a:ext uri="{FF2B5EF4-FFF2-40B4-BE49-F238E27FC236}">
                <a16:creationId xmlns:a16="http://schemas.microsoft.com/office/drawing/2014/main" id="{756260B8-2212-40D9-BC97-9E8018FF8FC0}"/>
              </a:ext>
            </a:extLst>
          </p:cNvPr>
          <p:cNvSpPr/>
          <p:nvPr userDrawn="1"/>
        </p:nvSpPr>
        <p:spPr>
          <a:xfrm>
            <a:off x="2559754" y="849213"/>
            <a:ext cx="5908963" cy="400110"/>
          </a:xfrm>
          <a:prstGeom prst="rect">
            <a:avLst/>
          </a:prstGeom>
        </p:spPr>
        <p:txBody>
          <a:bodyPr wrap="square">
            <a:spAutoFit/>
          </a:bodyPr>
          <a:lstStyle/>
          <a:p>
            <a:pPr algn="ctr"/>
            <a:r>
              <a:rPr lang="ne-NP" sz="2000" b="1" dirty="0">
                <a:solidFill>
                  <a:srgbClr val="3AAA35"/>
                </a:solidFill>
                <a:effectLst/>
                <a:latin typeface="Times New Roman" panose="02020603050405020304" pitchFamily="18" charset="0"/>
                <a:ea typeface="Calibri" panose="020F0502020204030204" pitchFamily="34" charset="0"/>
                <a:cs typeface="+mn-cs"/>
              </a:rPr>
              <a:t>“स्वस्थ नेपालका लागि सँग सँगै” </a:t>
            </a:r>
            <a:endParaRPr lang="en-US" sz="2400" dirty="0">
              <a:solidFill>
                <a:srgbClr val="3AAA35"/>
              </a:solidFill>
            </a:endParaRPr>
          </a:p>
        </p:txBody>
      </p:sp>
      <p:sp>
        <p:nvSpPr>
          <p:cNvPr id="23" name="TextBox 22">
            <a:extLst>
              <a:ext uri="{FF2B5EF4-FFF2-40B4-BE49-F238E27FC236}">
                <a16:creationId xmlns:a16="http://schemas.microsoft.com/office/drawing/2014/main" id="{FBBF86F3-3DB5-4BD0-BEF3-F52B5BC7975F}"/>
              </a:ext>
            </a:extLst>
          </p:cNvPr>
          <p:cNvSpPr txBox="1"/>
          <p:nvPr userDrawn="1"/>
        </p:nvSpPr>
        <p:spPr>
          <a:xfrm>
            <a:off x="1196889" y="416860"/>
            <a:ext cx="10723793" cy="307777"/>
          </a:xfrm>
          <a:prstGeom prst="rect">
            <a:avLst/>
          </a:prstGeom>
          <a:noFill/>
        </p:spPr>
        <p:txBody>
          <a:bodyPr wrap="square" rtlCol="0">
            <a:spAutoFit/>
          </a:bodyPr>
          <a:lstStyle/>
          <a:p>
            <a:pPr algn="ctr"/>
            <a:r>
              <a:rPr lang="en-US" sz="1400" b="0" dirty="0">
                <a:solidFill>
                  <a:srgbClr val="3870BF"/>
                </a:solidFill>
              </a:rPr>
              <a:t>First National Workshop on Integrated Healthcare Waste Management (IHCWM) and Water Sanitation &amp; Hygiene (WASH) in Healthcare Facilities</a:t>
            </a:r>
          </a:p>
        </p:txBody>
      </p:sp>
      <p:sp>
        <p:nvSpPr>
          <p:cNvPr id="24" name="Footer Placeholder 4">
            <a:extLst>
              <a:ext uri="{FF2B5EF4-FFF2-40B4-BE49-F238E27FC236}">
                <a16:creationId xmlns:a16="http://schemas.microsoft.com/office/drawing/2014/main" id="{85BA7C13-E06C-4257-A2CA-E02C98510032}"/>
              </a:ext>
            </a:extLst>
          </p:cNvPr>
          <p:cNvSpPr>
            <a:spLocks noGrp="1"/>
          </p:cNvSpPr>
          <p:nvPr>
            <p:ph type="ftr" sz="quarter" idx="3"/>
          </p:nvPr>
        </p:nvSpPr>
        <p:spPr>
          <a:xfrm>
            <a:off x="2084173" y="6356350"/>
            <a:ext cx="8023654" cy="365125"/>
          </a:xfrm>
          <a:prstGeom prst="rect">
            <a:avLst/>
          </a:prstGeom>
        </p:spPr>
        <p:txBody>
          <a:bodyPr vert="horz" lIns="91440" tIns="45720" rIns="91440" bIns="45720" rtlCol="0" anchor="ctr"/>
          <a:lstStyle>
            <a:lvl1pPr algn="ctr">
              <a:defRPr sz="1200">
                <a:solidFill>
                  <a:srgbClr val="002060"/>
                </a:solidFill>
                <a:latin typeface="Cambria" panose="02040503050406030204" pitchFamily="18" charset="0"/>
                <a:ea typeface="Cambria" panose="02040503050406030204" pitchFamily="18" charset="0"/>
              </a:defRPr>
            </a:lvl1pPr>
          </a:lstStyle>
          <a:p>
            <a:endParaRPr lang="en-US" dirty="0"/>
          </a:p>
        </p:txBody>
      </p:sp>
      <p:sp>
        <p:nvSpPr>
          <p:cNvPr id="25" name="Date Placeholder 3">
            <a:extLst>
              <a:ext uri="{FF2B5EF4-FFF2-40B4-BE49-F238E27FC236}">
                <a16:creationId xmlns:a16="http://schemas.microsoft.com/office/drawing/2014/main" id="{57E8C13A-2C6E-4187-9E55-E6DF37446DE8}"/>
              </a:ext>
            </a:extLst>
          </p:cNvPr>
          <p:cNvSpPr>
            <a:spLocks noGrp="1"/>
          </p:cNvSpPr>
          <p:nvPr>
            <p:ph type="dt" sz="half" idx="2"/>
          </p:nvPr>
        </p:nvSpPr>
        <p:spPr>
          <a:xfrm>
            <a:off x="838200" y="6356350"/>
            <a:ext cx="1077097" cy="365125"/>
          </a:xfrm>
          <a:prstGeom prst="rect">
            <a:avLst/>
          </a:prstGeom>
        </p:spPr>
        <p:txBody>
          <a:bodyPr vert="horz" lIns="91440" tIns="45720" rIns="91440" bIns="45720" rtlCol="0" anchor="ctr"/>
          <a:lstStyle>
            <a:lvl1pPr algn="l">
              <a:defRPr sz="1200">
                <a:solidFill>
                  <a:srgbClr val="002060"/>
                </a:solidFill>
                <a:latin typeface="Cambria" panose="02040503050406030204" pitchFamily="18" charset="0"/>
                <a:ea typeface="Cambria" panose="02040503050406030204" pitchFamily="18" charset="0"/>
              </a:defRPr>
            </a:lvl1pPr>
          </a:lstStyle>
          <a:p>
            <a:r>
              <a:rPr lang="en-US"/>
              <a:t>12/10/2019</a:t>
            </a:r>
            <a:endParaRPr lang="en-US" dirty="0"/>
          </a:p>
        </p:txBody>
      </p:sp>
      <p:sp>
        <p:nvSpPr>
          <p:cNvPr id="26" name="Slide Number Placeholder 5">
            <a:extLst>
              <a:ext uri="{FF2B5EF4-FFF2-40B4-BE49-F238E27FC236}">
                <a16:creationId xmlns:a16="http://schemas.microsoft.com/office/drawing/2014/main" id="{FE735B81-4CAB-474F-9A02-AC1BDB47939B}"/>
              </a:ext>
            </a:extLst>
          </p:cNvPr>
          <p:cNvSpPr>
            <a:spLocks noGrp="1"/>
          </p:cNvSpPr>
          <p:nvPr>
            <p:ph type="sldNum" sz="quarter" idx="4"/>
          </p:nvPr>
        </p:nvSpPr>
        <p:spPr>
          <a:xfrm>
            <a:off x="10429103" y="6356350"/>
            <a:ext cx="924697" cy="365125"/>
          </a:xfrm>
          <a:prstGeom prst="rect">
            <a:avLst/>
          </a:prstGeom>
        </p:spPr>
        <p:txBody>
          <a:bodyPr vert="horz" lIns="91440" tIns="45720" rIns="91440" bIns="45720" rtlCol="0" anchor="ctr"/>
          <a:lstStyle>
            <a:lvl1pPr algn="r">
              <a:defRPr sz="1200">
                <a:solidFill>
                  <a:srgbClr val="002060"/>
                </a:solidFill>
                <a:latin typeface="Cambria" panose="02040503050406030204" pitchFamily="18" charset="0"/>
                <a:ea typeface="Cambria" panose="02040503050406030204" pitchFamily="18" charset="0"/>
              </a:defRPr>
            </a:lvl1pPr>
          </a:lstStyle>
          <a:p>
            <a:fld id="{19D45C30-91B6-4D37-B3EC-98C0C4E45E7F}" type="slidenum">
              <a:rPr lang="en-US" smtClean="0"/>
              <a:pPr/>
              <a:t>‹#›</a:t>
            </a:fld>
            <a:endParaRPr lang="en-US" dirty="0"/>
          </a:p>
        </p:txBody>
      </p:sp>
      <p:sp>
        <p:nvSpPr>
          <p:cNvPr id="4" name="TextBox 3">
            <a:extLst>
              <a:ext uri="{FF2B5EF4-FFF2-40B4-BE49-F238E27FC236}">
                <a16:creationId xmlns:a16="http://schemas.microsoft.com/office/drawing/2014/main" id="{6E405ABF-B46E-4622-BC4F-9FE81638FD83}"/>
              </a:ext>
            </a:extLst>
          </p:cNvPr>
          <p:cNvSpPr txBox="1"/>
          <p:nvPr userDrawn="1"/>
        </p:nvSpPr>
        <p:spPr>
          <a:xfrm>
            <a:off x="507248" y="6210788"/>
            <a:ext cx="1408049" cy="145562"/>
          </a:xfrm>
          <a:prstGeom prst="rect">
            <a:avLst/>
          </a:prstGeom>
        </p:spPr>
        <p:txBody>
          <a:bodyPr vert="horz" wrap="square" lIns="91440" tIns="45720" rIns="91440" bIns="45720" rtlCol="0">
            <a:noAutofit/>
          </a:bodyPr>
          <a:lstStyle/>
          <a:p>
            <a:pPr algn="l"/>
            <a:r>
              <a:rPr lang="en-US" sz="600" b="1" dirty="0">
                <a:solidFill>
                  <a:srgbClr val="FF0000"/>
                </a:solidFill>
              </a:rPr>
              <a:t>Ministry of Health and Population</a:t>
            </a:r>
          </a:p>
        </p:txBody>
      </p:sp>
    </p:spTree>
    <p:extLst>
      <p:ext uri="{BB962C8B-B14F-4D97-AF65-F5344CB8AC3E}">
        <p14:creationId xmlns:p14="http://schemas.microsoft.com/office/powerpoint/2010/main" val="28640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7AD513A-1A41-4EF5-BCA3-AEE24A71AF95}"/>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id="{C3119A0A-5504-4B78-A979-6897139D535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27BD939-7D7D-475C-8004-97114086413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8C00F7B-5F8E-46AA-8D61-CFF3DAD8152E}"/>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2B8357B-62E2-4065-8A4F-76DDB7EA4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4CB9B41-F4B0-4EEE-BBBC-F1E19582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E9938D-B190-4CB8-9B74-CAD8CED3E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id="{2045A90A-621B-4090-AF32-5F941E9B731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id="{E3B0202D-689D-4861-A5B8-2F29F77421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21D1F5BE-B5DE-4C51-9A58-A2917276EDF4}"/>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5" name="Footer Placeholder 4">
            <a:extLst>
              <a:ext uri="{FF2B5EF4-FFF2-40B4-BE49-F238E27FC236}">
                <a16:creationId xmlns:a16="http://schemas.microsoft.com/office/drawing/2014/main" id="{C1792EA4-438D-40FC-BA5A-1DAEDF1AA0BE}"/>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0" name="Slide Number Placeholder 5">
            <a:extLst>
              <a:ext uri="{FF2B5EF4-FFF2-40B4-BE49-F238E27FC236}">
                <a16:creationId xmlns:a16="http://schemas.microsoft.com/office/drawing/2014/main" id="{FE630FB1-74BC-41AE-B5B3-9EF226B02F8A}"/>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87995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FD6C-84F1-4D20-BC43-3355F0CB629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5DB24AB-1D6E-4EEB-A308-0A3807BAA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15">
            <a:extLst>
              <a:ext uri="{FF2B5EF4-FFF2-40B4-BE49-F238E27FC236}">
                <a16:creationId xmlns:a16="http://schemas.microsoft.com/office/drawing/2014/main" id="{AF0CC550-6E2F-495B-B3EE-175235503E8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1" name="Picture 10">
            <a:extLst>
              <a:ext uri="{FF2B5EF4-FFF2-40B4-BE49-F238E27FC236}">
                <a16:creationId xmlns:a16="http://schemas.microsoft.com/office/drawing/2014/main" id="{A883D8B5-64EF-487F-A78E-2AB7EAF365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9" name="Date Placeholder 3">
            <a:extLst>
              <a:ext uri="{FF2B5EF4-FFF2-40B4-BE49-F238E27FC236}">
                <a16:creationId xmlns:a16="http://schemas.microsoft.com/office/drawing/2014/main" id="{169C0AE2-C889-4E07-9997-BD00981E1D8C}"/>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2" name="Footer Placeholder 4">
            <a:extLst>
              <a:ext uri="{FF2B5EF4-FFF2-40B4-BE49-F238E27FC236}">
                <a16:creationId xmlns:a16="http://schemas.microsoft.com/office/drawing/2014/main" id="{B8164389-80AC-4926-B6DE-D7D0F846EBB8}"/>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3" name="Slide Number Placeholder 5">
            <a:extLst>
              <a:ext uri="{FF2B5EF4-FFF2-40B4-BE49-F238E27FC236}">
                <a16:creationId xmlns:a16="http://schemas.microsoft.com/office/drawing/2014/main" id="{011D8A33-EDAD-48B5-A8F2-B543E9432134}"/>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49442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D37C62-64AD-4C12-906D-7786E9BBB9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163B4EC-7902-40BD-8C03-07A45EC995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15">
            <a:extLst>
              <a:ext uri="{FF2B5EF4-FFF2-40B4-BE49-F238E27FC236}">
                <a16:creationId xmlns:a16="http://schemas.microsoft.com/office/drawing/2014/main" id="{05C2C5A7-F339-4D35-B8F1-1263A99D42B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0" name="Picture 9">
            <a:extLst>
              <a:ext uri="{FF2B5EF4-FFF2-40B4-BE49-F238E27FC236}">
                <a16:creationId xmlns:a16="http://schemas.microsoft.com/office/drawing/2014/main" id="{1C418561-E092-436A-859D-CE3564081E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11" name="Date Placeholder 3">
            <a:extLst>
              <a:ext uri="{FF2B5EF4-FFF2-40B4-BE49-F238E27FC236}">
                <a16:creationId xmlns:a16="http://schemas.microsoft.com/office/drawing/2014/main" id="{A1220856-3F7B-44DF-AB88-39D883EB4637}"/>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2" name="Footer Placeholder 4">
            <a:extLst>
              <a:ext uri="{FF2B5EF4-FFF2-40B4-BE49-F238E27FC236}">
                <a16:creationId xmlns:a16="http://schemas.microsoft.com/office/drawing/2014/main" id="{A187C20C-F713-4ACC-8B12-F62C84AFCF95}"/>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3" name="Slide Number Placeholder 5">
            <a:extLst>
              <a:ext uri="{FF2B5EF4-FFF2-40B4-BE49-F238E27FC236}">
                <a16:creationId xmlns:a16="http://schemas.microsoft.com/office/drawing/2014/main" id="{91690A44-F272-4421-8321-B9CB270FDF9B}"/>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25282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77868EA-CB68-45CE-992B-3DD39C95BDEA}"/>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id="{709859D1-37F2-4926-B9C0-F9E9568325C9}"/>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F7EF561-927F-43CB-A99C-D435355B9BF7}"/>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2FAAF5C-622B-478D-87E6-083EE715DB54}"/>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336DA34-E3DC-45F9-AE40-DCE03C891970}"/>
              </a:ext>
            </a:extLst>
          </p:cNvPr>
          <p:cNvSpPr>
            <a:spLocks noGrp="1"/>
          </p:cNvSpPr>
          <p:nvPr>
            <p:ph type="title"/>
          </p:nvPr>
        </p:nvSpPr>
        <p:spPr/>
        <p:txBody>
          <a:bodyPr/>
          <a:lstStyle>
            <a:lvl1pPr>
              <a:defRPr>
                <a:solidFill>
                  <a:srgbClr val="0020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F95A502-A8AE-402B-BC94-C97E43B5525B}"/>
              </a:ext>
            </a:extLst>
          </p:cNvPr>
          <p:cNvSpPr>
            <a:spLocks noGrp="1"/>
          </p:cNvSpPr>
          <p:nvPr>
            <p:ph idx="1"/>
          </p:nvPr>
        </p:nvSpPr>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6A15FC-A2AF-4548-A505-01C6C820982D}"/>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5" name="Footer Placeholder 4">
            <a:extLst>
              <a:ext uri="{FF2B5EF4-FFF2-40B4-BE49-F238E27FC236}">
                <a16:creationId xmlns:a16="http://schemas.microsoft.com/office/drawing/2014/main" id="{93F3E3E0-DEA4-4082-9107-422EEF4ACC7D}"/>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F9A91ACC-9563-4C0D-A422-C642FE73C2AF}"/>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pic>
        <p:nvPicPr>
          <p:cNvPr id="9" name="Content Placeholder 15">
            <a:extLst>
              <a:ext uri="{FF2B5EF4-FFF2-40B4-BE49-F238E27FC236}">
                <a16:creationId xmlns:a16="http://schemas.microsoft.com/office/drawing/2014/main" id="{67A6BB01-3876-4303-B094-B1A41344A95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id="{8297C35C-9FBC-4E4B-BA63-BF0A1F4A7E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Tree>
    <p:extLst>
      <p:ext uri="{BB962C8B-B14F-4D97-AF65-F5344CB8AC3E}">
        <p14:creationId xmlns:p14="http://schemas.microsoft.com/office/powerpoint/2010/main" val="411345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FCFD3-B894-4DAE-B970-277AE514EDED}"/>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EE92F74-2F63-486B-B16D-0C4B40495F42}"/>
              </a:ext>
            </a:extLst>
          </p:cNvPr>
          <p:cNvSpPr>
            <a:spLocks noGrp="1"/>
          </p:cNvSpPr>
          <p:nvPr>
            <p:ph type="dt" sz="half" idx="10"/>
          </p:nvPr>
        </p:nvSpPr>
        <p:spPr/>
        <p:txBody>
          <a:bodyPr/>
          <a:lstStyle/>
          <a:p>
            <a:r>
              <a:rPr lang="en-US"/>
              <a:t>12/10/2019</a:t>
            </a:r>
            <a:endParaRPr lang="en-US" dirty="0"/>
          </a:p>
        </p:txBody>
      </p:sp>
      <p:sp>
        <p:nvSpPr>
          <p:cNvPr id="4" name="Footer Placeholder 3">
            <a:extLst>
              <a:ext uri="{FF2B5EF4-FFF2-40B4-BE49-F238E27FC236}">
                <a16:creationId xmlns:a16="http://schemas.microsoft.com/office/drawing/2014/main" id="{818C2460-8604-4CE9-9156-6092B9D01D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323A1E-B9DF-4428-BC94-7E5FBE875CB0}"/>
              </a:ext>
            </a:extLst>
          </p:cNvPr>
          <p:cNvSpPr>
            <a:spLocks noGrp="1"/>
          </p:cNvSpPr>
          <p:nvPr>
            <p:ph type="sldNum" sz="quarter" idx="12"/>
          </p:nvPr>
        </p:nvSpPr>
        <p:spPr/>
        <p:txBody>
          <a:body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363800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669D1DE-8051-44D3-AD36-21A950DE4AEE}"/>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id="{A281931A-F13F-4078-A28B-3BEE6EB16113}"/>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B92AF90-1027-429F-8A21-BD6ADFF33AC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D986FBC-B854-4EEC-ADF0-D643503BB588}"/>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05B28F5-51B9-42CB-9128-446E4662AB7E}"/>
              </a:ext>
            </a:extLst>
          </p:cNvPr>
          <p:cNvSpPr>
            <a:spLocks noGrp="1"/>
          </p:cNvSpPr>
          <p:nvPr>
            <p:ph type="title"/>
          </p:nvPr>
        </p:nvSpPr>
        <p:spPr>
          <a:xfrm>
            <a:off x="831850" y="1709738"/>
            <a:ext cx="10515600" cy="2852737"/>
          </a:xfrm>
        </p:spPr>
        <p:txBody>
          <a:bodyPr anchor="b"/>
          <a:lstStyle>
            <a:lvl1pPr>
              <a:defRPr sz="6000">
                <a:solidFill>
                  <a:srgbClr val="00206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3AB4CB6-1883-4716-AA95-3EC151AD4733}"/>
              </a:ext>
            </a:extLst>
          </p:cNvPr>
          <p:cNvSpPr>
            <a:spLocks noGrp="1"/>
          </p:cNvSpPr>
          <p:nvPr>
            <p:ph type="body" idx="1"/>
          </p:nvPr>
        </p:nvSpPr>
        <p:spPr>
          <a:xfrm>
            <a:off x="831850" y="4589463"/>
            <a:ext cx="10515600" cy="1500187"/>
          </a:xfrm>
        </p:spPr>
        <p:txBody>
          <a:bodyPr/>
          <a:lstStyle>
            <a:lvl1pPr marL="0" indent="0">
              <a:buNone/>
              <a:defRPr sz="2400">
                <a:solidFill>
                  <a:srgbClr val="002060"/>
                </a:solidFill>
                <a:latin typeface="Cambria" panose="02040503050406030204" pitchFamily="18" charset="0"/>
                <a:ea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Content Placeholder 15">
            <a:extLst>
              <a:ext uri="{FF2B5EF4-FFF2-40B4-BE49-F238E27FC236}">
                <a16:creationId xmlns:a16="http://schemas.microsoft.com/office/drawing/2014/main" id="{C0ED5EE1-6AF2-41C7-8B7C-EA3DDB80562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id="{2510C5D7-FC42-437C-96FA-662088C0B8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20" name="Date Placeholder 3">
            <a:extLst>
              <a:ext uri="{FF2B5EF4-FFF2-40B4-BE49-F238E27FC236}">
                <a16:creationId xmlns:a16="http://schemas.microsoft.com/office/drawing/2014/main" id="{5DEE2349-5A27-413A-AF12-CD0952FF9EF1}"/>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21" name="Footer Placeholder 4">
            <a:extLst>
              <a:ext uri="{FF2B5EF4-FFF2-40B4-BE49-F238E27FC236}">
                <a16:creationId xmlns:a16="http://schemas.microsoft.com/office/drawing/2014/main" id="{D7D69B5C-033A-4245-9F7E-62F1A79003DF}"/>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2" name="Slide Number Placeholder 5">
            <a:extLst>
              <a:ext uri="{FF2B5EF4-FFF2-40B4-BE49-F238E27FC236}">
                <a16:creationId xmlns:a16="http://schemas.microsoft.com/office/drawing/2014/main" id="{DACEE4FC-A921-4FF7-B9ED-FA2A407C49C4}"/>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02003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2AAF8DD-3CD7-4F5F-9997-F7DDDE017668}"/>
              </a:ext>
            </a:extLst>
          </p:cNvPr>
          <p:cNvGrpSpPr/>
          <p:nvPr userDrawn="1"/>
        </p:nvGrpSpPr>
        <p:grpSpPr>
          <a:xfrm>
            <a:off x="10469462" y="6276839"/>
            <a:ext cx="884338" cy="365125"/>
            <a:chOff x="18105" y="-5683"/>
            <a:chExt cx="12173895" cy="5026349"/>
          </a:xfrm>
        </p:grpSpPr>
        <p:sp>
          <p:nvSpPr>
            <p:cNvPr id="23" name="Freeform: Shape 22">
              <a:extLst>
                <a:ext uri="{FF2B5EF4-FFF2-40B4-BE49-F238E27FC236}">
                  <a16:creationId xmlns:a16="http://schemas.microsoft.com/office/drawing/2014/main" id="{1477F8A5-B91E-4F2A-B17E-491680658A90}"/>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75F8185B-D579-4E97-A43D-C43E30EC2D08}"/>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3655041-73F4-47CD-97C9-E82B64530369}"/>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7CA1A25B-2992-4EB3-957C-40D5012E604E}"/>
              </a:ext>
            </a:extLst>
          </p:cNvPr>
          <p:cNvSpPr>
            <a:spLocks noGrp="1"/>
          </p:cNvSpPr>
          <p:nvPr>
            <p:ph type="title"/>
          </p:nvPr>
        </p:nvSpPr>
        <p:spPr/>
        <p:txBody>
          <a:bodyPr/>
          <a:lstStyle>
            <a:lvl1pPr>
              <a:defRPr>
                <a:solidFill>
                  <a:srgbClr val="002060"/>
                </a:solidFill>
                <a:latin typeface="Cambria" panose="02040503050406030204" pitchFamily="18" charset="0"/>
                <a:ea typeface="Cambria" panose="020405030504060302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853BB-DECE-4BFC-932A-B4CBF3C565B7}"/>
              </a:ext>
            </a:extLst>
          </p:cNvPr>
          <p:cNvSpPr>
            <a:spLocks noGrp="1"/>
          </p:cNvSpPr>
          <p:nvPr>
            <p:ph sz="half" idx="1"/>
          </p:nvPr>
        </p:nvSpPr>
        <p:spPr>
          <a:xfrm>
            <a:off x="838200" y="1825625"/>
            <a:ext cx="5181600" cy="435133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C35EF6E-7DD2-4D27-B292-961A12803DFB}"/>
              </a:ext>
            </a:extLst>
          </p:cNvPr>
          <p:cNvSpPr>
            <a:spLocks noGrp="1"/>
          </p:cNvSpPr>
          <p:nvPr>
            <p:ph sz="half" idx="2"/>
          </p:nvPr>
        </p:nvSpPr>
        <p:spPr>
          <a:xfrm>
            <a:off x="6172200" y="1825625"/>
            <a:ext cx="5181600" cy="435133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Content Placeholder 15">
            <a:extLst>
              <a:ext uri="{FF2B5EF4-FFF2-40B4-BE49-F238E27FC236}">
                <a16:creationId xmlns:a16="http://schemas.microsoft.com/office/drawing/2014/main" id="{0DE1E973-9D3B-4BD6-A68C-66909CDF6F8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2" name="Picture 11">
            <a:extLst>
              <a:ext uri="{FF2B5EF4-FFF2-40B4-BE49-F238E27FC236}">
                <a16:creationId xmlns:a16="http://schemas.microsoft.com/office/drawing/2014/main" id="{319FDCBE-D84C-4869-9E41-A429A437C5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43B16576-6217-433A-B071-00F2B6E1EADD}"/>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5" name="Footer Placeholder 4">
            <a:extLst>
              <a:ext uri="{FF2B5EF4-FFF2-40B4-BE49-F238E27FC236}">
                <a16:creationId xmlns:a16="http://schemas.microsoft.com/office/drawing/2014/main" id="{1BD8EF0D-9A24-4B74-B6F6-C743856B8E23}"/>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6" name="Slide Number Placeholder 5">
            <a:extLst>
              <a:ext uri="{FF2B5EF4-FFF2-40B4-BE49-F238E27FC236}">
                <a16:creationId xmlns:a16="http://schemas.microsoft.com/office/drawing/2014/main" id="{4EFC443D-0DF1-4D6D-BCD7-9C916838F655}"/>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412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2B89A2D-E51B-4BD0-BE1D-CE0536D33CA7}"/>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id="{302AC8AD-3057-460D-B987-403CF6941646}"/>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C476D2C7-591D-4309-AF0B-61E405E49B03}"/>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FDF7E7-7418-43F8-9936-DD52D80E2D97}"/>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2FD9A3D-53DE-4FF2-A73D-110A1058C0C0}"/>
              </a:ext>
            </a:extLst>
          </p:cNvPr>
          <p:cNvSpPr>
            <a:spLocks noGrp="1"/>
          </p:cNvSpPr>
          <p:nvPr>
            <p:ph type="title"/>
          </p:nvPr>
        </p:nvSpPr>
        <p:spPr>
          <a:xfrm>
            <a:off x="839788" y="365125"/>
            <a:ext cx="10515600" cy="1325563"/>
          </a:xfrm>
        </p:spPr>
        <p:txBody>
          <a:bodyPr/>
          <a:lstStyle>
            <a:lvl1pPr>
              <a:defRPr>
                <a:solidFill>
                  <a:srgbClr val="00206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396119-80B1-42EB-8746-5D945256D6BD}"/>
              </a:ext>
            </a:extLst>
          </p:cNvPr>
          <p:cNvSpPr>
            <a:spLocks noGrp="1"/>
          </p:cNvSpPr>
          <p:nvPr>
            <p:ph type="body" idx="1"/>
          </p:nvPr>
        </p:nvSpPr>
        <p:spPr>
          <a:xfrm>
            <a:off x="839788" y="1681163"/>
            <a:ext cx="5157787" cy="823912"/>
          </a:xfrm>
        </p:spPr>
        <p:txBody>
          <a:bodyPr anchor="b"/>
          <a:lstStyle>
            <a:lvl1pPr marL="0" indent="0">
              <a:buNone/>
              <a:defRPr sz="2400" b="1">
                <a:solidFill>
                  <a:srgbClr val="002060"/>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AC2FE-7B07-4071-A96C-560CF03AC7B9}"/>
              </a:ext>
            </a:extLst>
          </p:cNvPr>
          <p:cNvSpPr>
            <a:spLocks noGrp="1"/>
          </p:cNvSpPr>
          <p:nvPr>
            <p:ph sz="half" idx="2"/>
          </p:nvPr>
        </p:nvSpPr>
        <p:spPr>
          <a:xfrm>
            <a:off x="839788" y="2505075"/>
            <a:ext cx="5157787" cy="368458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646C2E4-D2A7-4CC8-9FD1-0B9A5E0CCAF4}"/>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2060"/>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DBE58A-2B76-4451-9293-AB6CC5117EDA}"/>
              </a:ext>
            </a:extLst>
          </p:cNvPr>
          <p:cNvSpPr>
            <a:spLocks noGrp="1"/>
          </p:cNvSpPr>
          <p:nvPr>
            <p:ph sz="quarter" idx="4"/>
          </p:nvPr>
        </p:nvSpPr>
        <p:spPr>
          <a:xfrm>
            <a:off x="6172200" y="2505075"/>
            <a:ext cx="5183188" cy="368458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Content Placeholder 15">
            <a:extLst>
              <a:ext uri="{FF2B5EF4-FFF2-40B4-BE49-F238E27FC236}">
                <a16:creationId xmlns:a16="http://schemas.microsoft.com/office/drawing/2014/main" id="{BE184D5D-654A-459E-8A02-C6A9257F4CF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3" name="Picture 12">
            <a:extLst>
              <a:ext uri="{FF2B5EF4-FFF2-40B4-BE49-F238E27FC236}">
                <a16:creationId xmlns:a16="http://schemas.microsoft.com/office/drawing/2014/main" id="{E977ED78-3A8D-438C-9EBE-0886D2247F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8" name="Date Placeholder 3">
            <a:extLst>
              <a:ext uri="{FF2B5EF4-FFF2-40B4-BE49-F238E27FC236}">
                <a16:creationId xmlns:a16="http://schemas.microsoft.com/office/drawing/2014/main" id="{44690693-F522-4473-97F4-17DF0BB023B8}"/>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9" name="Footer Placeholder 4">
            <a:extLst>
              <a:ext uri="{FF2B5EF4-FFF2-40B4-BE49-F238E27FC236}">
                <a16:creationId xmlns:a16="http://schemas.microsoft.com/office/drawing/2014/main" id="{1EE72C34-B88A-4ABA-9BC4-7D8D4620C25D}"/>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0" name="Slide Number Placeholder 5">
            <a:extLst>
              <a:ext uri="{FF2B5EF4-FFF2-40B4-BE49-F238E27FC236}">
                <a16:creationId xmlns:a16="http://schemas.microsoft.com/office/drawing/2014/main" id="{587E9843-D740-4E01-87DA-F528288CCDAA}"/>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96415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754DF1A-D5E8-4118-8A36-769F03CC7180}"/>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id="{DA20FA06-DFC7-4998-92F9-67E44C61DC7C}"/>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FDA0002C-B0A2-4A74-B8F9-F55E2DBEEA1A}"/>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A16B131-AADE-403A-834D-475464C2BFAA}"/>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C26B89-FAAA-445C-83AF-556EDA831279}"/>
              </a:ext>
            </a:extLst>
          </p:cNvPr>
          <p:cNvSpPr>
            <a:spLocks noGrp="1"/>
          </p:cNvSpPr>
          <p:nvPr>
            <p:ph type="title"/>
          </p:nvPr>
        </p:nvSpPr>
        <p:spPr/>
        <p:txBody>
          <a:bodyPr/>
          <a:lstStyle>
            <a:lvl1pPr>
              <a:defRPr>
                <a:solidFill>
                  <a:srgbClr val="002060"/>
                </a:solidFill>
              </a:defRPr>
            </a:lvl1pPr>
          </a:lstStyle>
          <a:p>
            <a:r>
              <a:rPr lang="en-US"/>
              <a:t>Click to edit Master title style</a:t>
            </a:r>
            <a:endParaRPr lang="en-US" dirty="0"/>
          </a:p>
        </p:txBody>
      </p:sp>
      <p:pic>
        <p:nvPicPr>
          <p:cNvPr id="8" name="Content Placeholder 15">
            <a:extLst>
              <a:ext uri="{FF2B5EF4-FFF2-40B4-BE49-F238E27FC236}">
                <a16:creationId xmlns:a16="http://schemas.microsoft.com/office/drawing/2014/main" id="{F7376B4C-F580-4483-8ECF-70AB20F8308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9" name="Picture 8">
            <a:extLst>
              <a:ext uri="{FF2B5EF4-FFF2-40B4-BE49-F238E27FC236}">
                <a16:creationId xmlns:a16="http://schemas.microsoft.com/office/drawing/2014/main" id="{32EB33CE-77E0-4542-B76A-1ABE534F87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2" name="Date Placeholder 3">
            <a:extLst>
              <a:ext uri="{FF2B5EF4-FFF2-40B4-BE49-F238E27FC236}">
                <a16:creationId xmlns:a16="http://schemas.microsoft.com/office/drawing/2014/main" id="{38A30EF0-6264-449D-8644-E135A8616595}"/>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3" name="Footer Placeholder 4">
            <a:extLst>
              <a:ext uri="{FF2B5EF4-FFF2-40B4-BE49-F238E27FC236}">
                <a16:creationId xmlns:a16="http://schemas.microsoft.com/office/drawing/2014/main" id="{2428D80E-EBE0-4807-843F-045CFC842E99}"/>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8" name="Slide Number Placeholder 5">
            <a:extLst>
              <a:ext uri="{FF2B5EF4-FFF2-40B4-BE49-F238E27FC236}">
                <a16:creationId xmlns:a16="http://schemas.microsoft.com/office/drawing/2014/main" id="{CC3DCF25-F528-4091-83C6-7895A81F1916}"/>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99529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AA0A187-50E0-4150-A102-86F99B782FD9}"/>
              </a:ext>
            </a:extLst>
          </p:cNvPr>
          <p:cNvGrpSpPr/>
          <p:nvPr userDrawn="1"/>
        </p:nvGrpSpPr>
        <p:grpSpPr>
          <a:xfrm>
            <a:off x="10469462" y="6276839"/>
            <a:ext cx="884338" cy="365125"/>
            <a:chOff x="18105" y="-5683"/>
            <a:chExt cx="12173895" cy="5026349"/>
          </a:xfrm>
        </p:grpSpPr>
        <p:sp>
          <p:nvSpPr>
            <p:cNvPr id="14" name="Freeform: Shape 13">
              <a:extLst>
                <a:ext uri="{FF2B5EF4-FFF2-40B4-BE49-F238E27FC236}">
                  <a16:creationId xmlns:a16="http://schemas.microsoft.com/office/drawing/2014/main" id="{37EBCBC7-0717-4D60-A848-7B2D4FA9898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34EF66-20F9-4068-BF65-79DA02A05741}"/>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00CF128-63CF-4C14-B113-B51391BC85E2}"/>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7" name="Content Placeholder 15">
            <a:extLst>
              <a:ext uri="{FF2B5EF4-FFF2-40B4-BE49-F238E27FC236}">
                <a16:creationId xmlns:a16="http://schemas.microsoft.com/office/drawing/2014/main" id="{C853F6F6-EAE6-423B-A39D-E37F024F9A0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8" name="Picture 7">
            <a:extLst>
              <a:ext uri="{FF2B5EF4-FFF2-40B4-BE49-F238E27FC236}">
                <a16:creationId xmlns:a16="http://schemas.microsoft.com/office/drawing/2014/main" id="{DFACA706-36E9-41D8-ACB6-8EB5E35C74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1" name="Date Placeholder 3">
            <a:extLst>
              <a:ext uri="{FF2B5EF4-FFF2-40B4-BE49-F238E27FC236}">
                <a16:creationId xmlns:a16="http://schemas.microsoft.com/office/drawing/2014/main" id="{25098F93-E390-456F-99EF-E2B508DA12B5}"/>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2" name="Footer Placeholder 4">
            <a:extLst>
              <a:ext uri="{FF2B5EF4-FFF2-40B4-BE49-F238E27FC236}">
                <a16:creationId xmlns:a16="http://schemas.microsoft.com/office/drawing/2014/main" id="{8525E63E-A375-4E79-A6E8-B79C2D0FF51D}"/>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7" name="Slide Number Placeholder 5">
            <a:extLst>
              <a:ext uri="{FF2B5EF4-FFF2-40B4-BE49-F238E27FC236}">
                <a16:creationId xmlns:a16="http://schemas.microsoft.com/office/drawing/2014/main" id="{3249BD8A-20CB-4496-BAE6-C7232FF738DF}"/>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7203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48E5656-9721-4D77-AADA-4BE7DA19C31A}"/>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id="{902F2713-D5DC-4745-BF09-962B4CB71D8A}"/>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9E387BE7-D5C9-4B70-88C8-264377C4A4A4}"/>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7A54B0-9E43-4B45-B64C-EC5FF55A5D9F}"/>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927A4FAB-338B-4472-B087-5DF9E0B6A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867297-8D7B-4D1D-868C-2A1B9A580E78}"/>
              </a:ext>
            </a:extLst>
          </p:cNvPr>
          <p:cNvSpPr>
            <a:spLocks noGrp="1"/>
          </p:cNvSpPr>
          <p:nvPr>
            <p:ph idx="1"/>
          </p:nvPr>
        </p:nvSpPr>
        <p:spPr>
          <a:xfrm>
            <a:off x="5183188" y="987425"/>
            <a:ext cx="6172200" cy="4873625"/>
          </a:xfrm>
        </p:spPr>
        <p:txBody>
          <a:bodyPr/>
          <a:lstStyle>
            <a:lvl1pPr>
              <a:defRPr sz="3200">
                <a:latin typeface="Cambria" panose="02040503050406030204" pitchFamily="18" charset="0"/>
                <a:ea typeface="Cambria" panose="02040503050406030204" pitchFamily="18" charset="0"/>
              </a:defRPr>
            </a:lvl1pPr>
            <a:lvl2pPr>
              <a:defRPr sz="2800">
                <a:latin typeface="Cambria" panose="02040503050406030204" pitchFamily="18" charset="0"/>
                <a:ea typeface="Cambria" panose="02040503050406030204" pitchFamily="18" charset="0"/>
              </a:defRPr>
            </a:lvl2pPr>
            <a:lvl3pPr>
              <a:defRPr sz="24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5FE281D-7D77-41C3-A767-753F2E346380}"/>
              </a:ext>
            </a:extLst>
          </p:cNvPr>
          <p:cNvSpPr>
            <a:spLocks noGrp="1"/>
          </p:cNvSpPr>
          <p:nvPr>
            <p:ph type="body" sz="half" idx="2"/>
          </p:nvPr>
        </p:nvSpPr>
        <p:spPr>
          <a:xfrm>
            <a:off x="839788" y="2057400"/>
            <a:ext cx="3932237" cy="3811588"/>
          </a:xfrm>
        </p:spPr>
        <p:txBody>
          <a:bodyPr/>
          <a:lstStyle>
            <a:lvl1pPr marL="0" indent="0">
              <a:buNone/>
              <a:defRPr sz="1600">
                <a:latin typeface="Cambria" panose="02040503050406030204" pitchFamily="18" charset="0"/>
                <a:ea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id="{1364343F-9C20-499A-9C33-F245228D4F5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id="{A056F74C-9CE7-4CBF-8E6C-658AF8F98F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FA5F7BCF-4593-4E87-BE22-B4AD3B72D104}"/>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5" name="Footer Placeholder 4">
            <a:extLst>
              <a:ext uri="{FF2B5EF4-FFF2-40B4-BE49-F238E27FC236}">
                <a16:creationId xmlns:a16="http://schemas.microsoft.com/office/drawing/2014/main" id="{E164EC67-2BBE-426C-8D96-0C49973BF4AE}"/>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0" name="Slide Number Placeholder 5">
            <a:extLst>
              <a:ext uri="{FF2B5EF4-FFF2-40B4-BE49-F238E27FC236}">
                <a16:creationId xmlns:a16="http://schemas.microsoft.com/office/drawing/2014/main" id="{6B9B61B0-9F3C-498E-AA93-B1F7E82752D3}"/>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65484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5F2E7-39BD-4A85-9F3E-5A82EC7B6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D23CA90-82F4-4FE2-AFE9-63B11ABA1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FF7E5C-65CA-4118-A02F-BC43AA44447D}"/>
              </a:ext>
            </a:extLst>
          </p:cNvPr>
          <p:cNvSpPr>
            <a:spLocks noGrp="1"/>
          </p:cNvSpPr>
          <p:nvPr>
            <p:ph type="dt" sz="half" idx="2"/>
          </p:nvPr>
        </p:nvSpPr>
        <p:spPr>
          <a:xfrm>
            <a:off x="838200" y="6356350"/>
            <a:ext cx="1077097" cy="365125"/>
          </a:xfrm>
          <a:prstGeom prst="rect">
            <a:avLst/>
          </a:prstGeom>
        </p:spPr>
        <p:txBody>
          <a:bodyPr vert="horz" lIns="91440" tIns="45720" rIns="91440" bIns="45720" rtlCol="0" anchor="ctr"/>
          <a:lstStyle>
            <a:lvl1pPr algn="l">
              <a:defRPr sz="1200">
                <a:solidFill>
                  <a:srgbClr val="002060"/>
                </a:solidFill>
                <a:latin typeface="Cambria" panose="02040503050406030204" pitchFamily="18" charset="0"/>
                <a:ea typeface="Cambria" panose="02040503050406030204" pitchFamily="18" charset="0"/>
              </a:defRPr>
            </a:lvl1pPr>
          </a:lstStyle>
          <a:p>
            <a:r>
              <a:rPr lang="en-US"/>
              <a:t>12/10/2019</a:t>
            </a:r>
            <a:endParaRPr lang="en-US" dirty="0"/>
          </a:p>
        </p:txBody>
      </p:sp>
      <p:sp>
        <p:nvSpPr>
          <p:cNvPr id="5" name="Footer Placeholder 4">
            <a:extLst>
              <a:ext uri="{FF2B5EF4-FFF2-40B4-BE49-F238E27FC236}">
                <a16:creationId xmlns:a16="http://schemas.microsoft.com/office/drawing/2014/main" id="{89D0F8B1-6E87-4296-91A5-8442386154F5}"/>
              </a:ext>
            </a:extLst>
          </p:cNvPr>
          <p:cNvSpPr>
            <a:spLocks noGrp="1"/>
          </p:cNvSpPr>
          <p:nvPr>
            <p:ph type="ftr" sz="quarter" idx="3"/>
          </p:nvPr>
        </p:nvSpPr>
        <p:spPr>
          <a:xfrm>
            <a:off x="2084173" y="6356350"/>
            <a:ext cx="8023654" cy="365125"/>
          </a:xfrm>
          <a:prstGeom prst="rect">
            <a:avLst/>
          </a:prstGeom>
        </p:spPr>
        <p:txBody>
          <a:bodyPr vert="horz" lIns="91440" tIns="45720" rIns="91440" bIns="45720" rtlCol="0" anchor="ctr"/>
          <a:lstStyle>
            <a:lvl1pPr algn="ctr">
              <a:defRPr sz="1200">
                <a:solidFill>
                  <a:srgbClr val="002060"/>
                </a:solidFill>
                <a:latin typeface="Cambria" panose="02040503050406030204" pitchFamily="18" charset="0"/>
                <a:ea typeface="Cambria" panose="02040503050406030204" pitchFamily="18" charset="0"/>
              </a:defRPr>
            </a:lvl1pPr>
          </a:lstStyle>
          <a:p>
            <a:endParaRPr lang="en-US" dirty="0"/>
          </a:p>
        </p:txBody>
      </p:sp>
      <p:sp>
        <p:nvSpPr>
          <p:cNvPr id="6" name="Slide Number Placeholder 5">
            <a:extLst>
              <a:ext uri="{FF2B5EF4-FFF2-40B4-BE49-F238E27FC236}">
                <a16:creationId xmlns:a16="http://schemas.microsoft.com/office/drawing/2014/main" id="{30077507-0F0A-4E68-9FCC-C65C6A7A85D3}"/>
              </a:ext>
            </a:extLst>
          </p:cNvPr>
          <p:cNvSpPr>
            <a:spLocks noGrp="1"/>
          </p:cNvSpPr>
          <p:nvPr>
            <p:ph type="sldNum" sz="quarter" idx="4"/>
          </p:nvPr>
        </p:nvSpPr>
        <p:spPr>
          <a:xfrm>
            <a:off x="10429103" y="6356350"/>
            <a:ext cx="924697" cy="365125"/>
          </a:xfrm>
          <a:prstGeom prst="rect">
            <a:avLst/>
          </a:prstGeom>
        </p:spPr>
        <p:txBody>
          <a:bodyPr vert="horz" lIns="91440" tIns="45720" rIns="91440" bIns="45720" rtlCol="0" anchor="ctr"/>
          <a:lstStyle>
            <a:lvl1pPr algn="r">
              <a:defRPr sz="1200">
                <a:solidFill>
                  <a:srgbClr val="002060"/>
                </a:solidFill>
                <a:latin typeface="Cambria" panose="02040503050406030204" pitchFamily="18" charset="0"/>
                <a:ea typeface="Cambria" panose="02040503050406030204" pitchFamily="18" charset="0"/>
              </a:defRPr>
            </a:lvl1p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7085190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F1D62C-1430-4B0F-AEBB-C0B66D11C43A}"/>
              </a:ext>
            </a:extLst>
          </p:cNvPr>
          <p:cNvSpPr>
            <a:spLocks noGrp="1"/>
          </p:cNvSpPr>
          <p:nvPr>
            <p:ph type="ctrTitle"/>
          </p:nvPr>
        </p:nvSpPr>
        <p:spPr>
          <a:xfrm>
            <a:off x="623048" y="2958353"/>
            <a:ext cx="10515600" cy="1506351"/>
          </a:xfrm>
          <a:solidFill>
            <a:schemeClr val="bg1"/>
          </a:solidFill>
        </p:spPr>
        <p:txBody>
          <a:bodyPr>
            <a:noAutofit/>
          </a:bodyPr>
          <a:lstStyle/>
          <a:p>
            <a:r>
              <a:rPr lang="en-GB" sz="3200" dirty="0"/>
              <a:t>Behaviour change communication for improved WASH practices through rural Health Facilities of Nepal  </a:t>
            </a:r>
            <a:endParaRPr lang="en-US" sz="3200" dirty="0"/>
          </a:p>
        </p:txBody>
      </p:sp>
      <p:sp>
        <p:nvSpPr>
          <p:cNvPr id="7" name="Text Placeholder 6">
            <a:extLst>
              <a:ext uri="{FF2B5EF4-FFF2-40B4-BE49-F238E27FC236}">
                <a16:creationId xmlns:a16="http://schemas.microsoft.com/office/drawing/2014/main" id="{8990C549-73F2-4BA4-8821-800D6DFF3BF1}"/>
              </a:ext>
            </a:extLst>
          </p:cNvPr>
          <p:cNvSpPr>
            <a:spLocks noGrp="1"/>
          </p:cNvSpPr>
          <p:nvPr>
            <p:ph type="body" sz="quarter" idx="13"/>
          </p:nvPr>
        </p:nvSpPr>
        <p:spPr>
          <a:xfrm>
            <a:off x="623048" y="4669828"/>
            <a:ext cx="11163890" cy="671513"/>
          </a:xfrm>
          <a:solidFill>
            <a:schemeClr val="bg1"/>
          </a:solidFill>
        </p:spPr>
        <p:txBody>
          <a:bodyPr/>
          <a:lstStyle/>
          <a:p>
            <a:r>
              <a:rPr lang="en-US" sz="3200" dirty="0" err="1"/>
              <a:t>Mr</a:t>
            </a:r>
            <a:r>
              <a:rPr lang="en-US" sz="3200" dirty="0"/>
              <a:t> Rajeev Banjara, MEL Advisor, Swachchhata</a:t>
            </a:r>
          </a:p>
        </p:txBody>
      </p:sp>
      <p:grpSp>
        <p:nvGrpSpPr>
          <p:cNvPr id="4" name="Group 3"/>
          <p:cNvGrpSpPr/>
          <p:nvPr/>
        </p:nvGrpSpPr>
        <p:grpSpPr>
          <a:xfrm>
            <a:off x="113126" y="1663149"/>
            <a:ext cx="5010418" cy="1119738"/>
            <a:chOff x="242047" y="616855"/>
            <a:chExt cx="6414247" cy="1492624"/>
          </a:xfrm>
        </p:grpSpPr>
        <p:sp>
          <p:nvSpPr>
            <p:cNvPr id="3" name="Rectangle 2"/>
            <p:cNvSpPr/>
            <p:nvPr/>
          </p:nvSpPr>
          <p:spPr>
            <a:xfrm>
              <a:off x="242047" y="616855"/>
              <a:ext cx="6414247" cy="1492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2623530" y="930181"/>
              <a:ext cx="3369559" cy="797053"/>
              <a:chOff x="5172124" y="1905"/>
              <a:chExt cx="3750739" cy="1211403"/>
            </a:xfrm>
          </p:grpSpPr>
          <p:sp>
            <p:nvSpPr>
              <p:cNvPr id="9" name="Text Box 23"/>
              <p:cNvSpPr txBox="1"/>
              <p:nvPr userDrawn="1"/>
            </p:nvSpPr>
            <p:spPr>
              <a:xfrm>
                <a:off x="6031668" y="1905"/>
                <a:ext cx="2381251" cy="8870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hi-IN" sz="3200" dirty="0">
                    <a:effectLst/>
                    <a:ea typeface="Times New Roman" panose="02020603050405020304" pitchFamily="18" charset="0"/>
                    <a:cs typeface="Mangal"/>
                  </a:rPr>
                  <a:t>स्वच्छता</a:t>
                </a:r>
                <a:endParaRPr lang="en-US" sz="1000" dirty="0">
                  <a:effectLst/>
                  <a:ea typeface="Times New Roman" panose="02020603050405020304" pitchFamily="18" charset="0"/>
                  <a:cs typeface="Mangal"/>
                </a:endParaRPr>
              </a:p>
            </p:txBody>
          </p:sp>
          <p:sp>
            <p:nvSpPr>
              <p:cNvPr id="10" name="Text Box 1"/>
              <p:cNvSpPr txBox="1"/>
              <p:nvPr userDrawn="1"/>
            </p:nvSpPr>
            <p:spPr>
              <a:xfrm>
                <a:off x="5172124" y="564693"/>
                <a:ext cx="3750739" cy="64861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914400" marR="0" algn="ctr">
                  <a:spcBef>
                    <a:spcPts val="0"/>
                  </a:spcBef>
                  <a:spcAft>
                    <a:spcPts val="0"/>
                  </a:spcAft>
                </a:pPr>
                <a:r>
                  <a:rPr lang="en-US" dirty="0">
                    <a:solidFill>
                      <a:srgbClr val="0070C0"/>
                    </a:solidFill>
                    <a:effectLst/>
                    <a:latin typeface="Calibri" panose="020F0502020204030204" pitchFamily="34" charset="0"/>
                    <a:ea typeface="Times New Roman" panose="02020603050405020304" pitchFamily="18" charset="0"/>
                    <a:cs typeface="Mangal"/>
                  </a:rPr>
                  <a:t>SWACHCHHATA</a:t>
                </a:r>
                <a:endParaRPr lang="en-US" sz="1000" dirty="0">
                  <a:effectLst/>
                  <a:latin typeface="Calibri" panose="020F0502020204030204" pitchFamily="34" charset="0"/>
                  <a:ea typeface="Times New Roman" panose="02020603050405020304" pitchFamily="18" charset="0"/>
                  <a:cs typeface="Mangal"/>
                </a:endParaRPr>
              </a:p>
              <a:p>
                <a:pPr marL="914400" marR="0" algn="ctr">
                  <a:spcBef>
                    <a:spcPts val="0"/>
                  </a:spcBef>
                  <a:spcAft>
                    <a:spcPts val="0"/>
                  </a:spcAft>
                </a:pPr>
                <a:r>
                  <a:rPr lang="en-US" sz="700" spc="-10" dirty="0">
                    <a:solidFill>
                      <a:srgbClr val="C00000"/>
                    </a:solidFill>
                    <a:effectLst/>
                    <a:latin typeface="Calibri" panose="020F0502020204030204" pitchFamily="34" charset="0"/>
                    <a:ea typeface="Times New Roman" panose="02020603050405020304" pitchFamily="18" charset="0"/>
                    <a:cs typeface="Mangal"/>
                  </a:rPr>
                  <a:t>Improving quality of health care services</a:t>
                </a:r>
                <a:endParaRPr lang="en-US" sz="1000" dirty="0">
                  <a:effectLst/>
                  <a:latin typeface="Calibri" panose="020F0502020204030204" pitchFamily="34" charset="0"/>
                  <a:ea typeface="Times New Roman" panose="02020603050405020304" pitchFamily="18" charset="0"/>
                  <a:cs typeface="Mangal"/>
                </a:endParaRPr>
              </a:p>
            </p:txBody>
          </p:sp>
        </p:grpSp>
        <p:pic>
          <p:nvPicPr>
            <p:cNvPr id="11" name="Picture 4" descr="C:\Users\Khawaja N\Desktop\SNV Aug 2016\presentation\web\Lockup_NEPAL_RGB_LO.bmp"/>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3108" y="930181"/>
              <a:ext cx="2731552" cy="7588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353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4277" y="-96531"/>
            <a:ext cx="10515600" cy="1325563"/>
          </a:xfrm>
        </p:spPr>
        <p:txBody>
          <a:bodyPr/>
          <a:lstStyle/>
          <a:p>
            <a:r>
              <a:rPr lang="en-US" dirty="0"/>
              <a:t>II. BCC for community outreach</a:t>
            </a:r>
            <a:endParaRPr lang="en-GB" dirty="0"/>
          </a:p>
        </p:txBody>
      </p:sp>
      <p:grpSp>
        <p:nvGrpSpPr>
          <p:cNvPr id="18" name="Group 17"/>
          <p:cNvGrpSpPr/>
          <p:nvPr/>
        </p:nvGrpSpPr>
        <p:grpSpPr>
          <a:xfrm>
            <a:off x="636142" y="2413000"/>
            <a:ext cx="10410400" cy="2831685"/>
            <a:chOff x="-222866" y="0"/>
            <a:chExt cx="5509241" cy="2831685"/>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5097" t="4087" r="50076" b="53978"/>
            <a:stretch/>
          </p:blipFill>
          <p:spPr>
            <a:xfrm>
              <a:off x="-222866" y="0"/>
              <a:ext cx="665462" cy="673100"/>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49922" t="45591" r="4555" b="12043"/>
            <a:stretch/>
          </p:blipFill>
          <p:spPr>
            <a:xfrm>
              <a:off x="1652658" y="9524"/>
              <a:ext cx="660732" cy="663575"/>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6257" t="46022" r="50776" b="12688"/>
            <a:stretch/>
          </p:blipFill>
          <p:spPr>
            <a:xfrm>
              <a:off x="3482464" y="9525"/>
              <a:ext cx="638690" cy="663574"/>
            </a:xfrm>
            <a:prstGeom prst="rect">
              <a:avLst/>
            </a:prstGeom>
          </p:spPr>
        </p:pic>
        <p:sp>
          <p:nvSpPr>
            <p:cNvPr id="22" name="Text Box 24"/>
            <p:cNvSpPr txBox="1"/>
            <p:nvPr/>
          </p:nvSpPr>
          <p:spPr bwMode="auto">
            <a:xfrm>
              <a:off x="442595" y="6809"/>
              <a:ext cx="1162050" cy="2824876"/>
            </a:xfrm>
            <a:prstGeom prst="rect">
              <a:avLst/>
            </a:prstGeom>
            <a:solidFill>
              <a:schemeClr val="lt1"/>
            </a:solidFill>
            <a:ln w="12700" cap="flat" cmpd="sng" algn="ctr">
              <a:solidFill>
                <a:schemeClr val="accent1"/>
              </a:solidFill>
              <a:prstDash val="solid"/>
              <a:miter lim="800000"/>
              <a:headEnd/>
              <a:tailEnd/>
            </a:ln>
            <a:effec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a:lnSpc>
                  <a:spcPct val="107000"/>
                </a:lnSpc>
                <a:spcBef>
                  <a:spcPts val="0"/>
                </a:spcBef>
                <a:spcAft>
                  <a:spcPts val="0"/>
                </a:spcAft>
              </a:pPr>
              <a:r>
                <a:rPr lang="en-US" sz="2800" b="1" dirty="0">
                  <a:effectLst/>
                  <a:latin typeface="+mj-lt"/>
                  <a:ea typeface="Calibri" panose="020F0502020204030204" pitchFamily="34" charset="0"/>
                  <a:cs typeface="Mangal" panose="02040503050203030202" pitchFamily="18" charset="0"/>
                </a:rPr>
                <a:t>96% </a:t>
              </a:r>
              <a:r>
                <a:rPr lang="en-US" sz="2800" dirty="0">
                  <a:effectLst/>
                  <a:latin typeface="+mj-lt"/>
                  <a:ea typeface="Calibri" panose="020F0502020204030204" pitchFamily="34" charset="0"/>
                  <a:cs typeface="Mangal" panose="02040503050203030202" pitchFamily="18" charset="0"/>
                </a:rPr>
                <a:t>of households are using an improved sanitation facility</a:t>
              </a:r>
              <a:endParaRPr lang="en-GB" sz="2800" dirty="0">
                <a:effectLst/>
                <a:latin typeface="+mj-lt"/>
                <a:ea typeface="Calibri" panose="020F0502020204030204" pitchFamily="34" charset="0"/>
                <a:cs typeface="Mangal" panose="02040503050203030202" pitchFamily="18" charset="0"/>
              </a:endParaRPr>
            </a:p>
          </p:txBody>
        </p:sp>
        <p:sp>
          <p:nvSpPr>
            <p:cNvPr id="23" name="Text Box 29"/>
            <p:cNvSpPr txBox="1"/>
            <p:nvPr/>
          </p:nvSpPr>
          <p:spPr bwMode="auto">
            <a:xfrm>
              <a:off x="2324100" y="0"/>
              <a:ext cx="1162050" cy="2824876"/>
            </a:xfrm>
            <a:prstGeom prst="rect">
              <a:avLst/>
            </a:prstGeom>
            <a:solidFill>
              <a:schemeClr val="lt1"/>
            </a:solidFill>
            <a:ln w="12700" cap="flat" cmpd="sng" algn="ctr">
              <a:solidFill>
                <a:schemeClr val="accent1"/>
              </a:solidFill>
              <a:prstDash val="solid"/>
              <a:miter lim="800000"/>
              <a:headEnd/>
              <a:tailEnd/>
            </a:ln>
            <a:effec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a:lnSpc>
                  <a:spcPct val="107000"/>
                </a:lnSpc>
                <a:spcBef>
                  <a:spcPts val="0"/>
                </a:spcBef>
                <a:spcAft>
                  <a:spcPts val="0"/>
                </a:spcAft>
              </a:pPr>
              <a:r>
                <a:rPr lang="en-US" sz="2800" b="1" dirty="0">
                  <a:effectLst/>
                  <a:latin typeface="+mj-lt"/>
                  <a:ea typeface="Calibri" panose="020F0502020204030204" pitchFamily="34" charset="0"/>
                  <a:cs typeface="Mangal" panose="02040503050203030202" pitchFamily="18" charset="0"/>
                </a:rPr>
                <a:t>74%</a:t>
              </a:r>
              <a:r>
                <a:rPr lang="en-US" sz="2800" dirty="0">
                  <a:effectLst/>
                  <a:latin typeface="+mj-lt"/>
                  <a:ea typeface="Calibri" panose="020F0502020204030204" pitchFamily="34" charset="0"/>
                  <a:cs typeface="Mangal" panose="02040503050203030202" pitchFamily="18" charset="0"/>
                </a:rPr>
                <a:t> of households are practicing safe disposal of child feces</a:t>
              </a:r>
              <a:endParaRPr lang="en-GB" sz="2800" dirty="0">
                <a:effectLst/>
                <a:latin typeface="+mj-lt"/>
                <a:ea typeface="Calibri" panose="020F0502020204030204" pitchFamily="34" charset="0"/>
                <a:cs typeface="Mangal" panose="02040503050203030202" pitchFamily="18" charset="0"/>
              </a:endParaRPr>
            </a:p>
          </p:txBody>
        </p:sp>
        <p:sp>
          <p:nvSpPr>
            <p:cNvPr id="24" name="Text Box 30"/>
            <p:cNvSpPr txBox="1"/>
            <p:nvPr/>
          </p:nvSpPr>
          <p:spPr bwMode="auto">
            <a:xfrm>
              <a:off x="4124325" y="0"/>
              <a:ext cx="1162050" cy="2824876"/>
            </a:xfrm>
            <a:prstGeom prst="rect">
              <a:avLst/>
            </a:prstGeom>
            <a:solidFill>
              <a:schemeClr val="lt1"/>
            </a:solidFill>
            <a:ln w="12700" cap="flat" cmpd="sng" algn="ctr">
              <a:solidFill>
                <a:schemeClr val="accent1"/>
              </a:solidFill>
              <a:prstDash val="solid"/>
              <a:miter lim="800000"/>
              <a:headEnd/>
              <a:tailEnd/>
            </a:ln>
            <a:effec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US" sz="2800" b="1" dirty="0">
                  <a:latin typeface="+mj-lt"/>
                </a:rPr>
                <a:t>54%</a:t>
              </a:r>
              <a:r>
                <a:rPr lang="en-US" sz="2800" dirty="0">
                  <a:latin typeface="+mj-lt"/>
                </a:rPr>
                <a:t> of households have a hand washing with soap facility</a:t>
              </a:r>
              <a:endParaRPr lang="en-GB" sz="2800" dirty="0">
                <a:latin typeface="+mj-lt"/>
              </a:endParaRPr>
            </a:p>
            <a:p>
              <a:pPr marL="0" marR="0">
                <a:lnSpc>
                  <a:spcPct val="107000"/>
                </a:lnSpc>
                <a:spcBef>
                  <a:spcPts val="0"/>
                </a:spcBef>
                <a:spcAft>
                  <a:spcPts val="0"/>
                </a:spcAft>
              </a:pPr>
              <a:r>
                <a:rPr lang="en-US" sz="2800" dirty="0">
                  <a:effectLst/>
                  <a:latin typeface="+mj-lt"/>
                  <a:ea typeface="Calibri" panose="020F0502020204030204" pitchFamily="34" charset="0"/>
                  <a:cs typeface="Mangal" panose="02040503050203030202" pitchFamily="18" charset="0"/>
                </a:rPr>
                <a:t> </a:t>
              </a:r>
              <a:endParaRPr lang="en-GB" sz="2800" dirty="0">
                <a:effectLst/>
                <a:latin typeface="+mj-lt"/>
                <a:ea typeface="Calibri" panose="020F0502020204030204" pitchFamily="34" charset="0"/>
                <a:cs typeface="Mangal" panose="02040503050203030202" pitchFamily="18" charset="0"/>
              </a:endParaRPr>
            </a:p>
          </p:txBody>
        </p:sp>
      </p:grpSp>
      <p:sp>
        <p:nvSpPr>
          <p:cNvPr id="25" name="Text Box 31"/>
          <p:cNvSpPr txBox="1">
            <a:spLocks noChangeArrowheads="1"/>
          </p:cNvSpPr>
          <p:nvPr/>
        </p:nvSpPr>
        <p:spPr bwMode="auto">
          <a:xfrm>
            <a:off x="994702" y="1514628"/>
            <a:ext cx="102638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mj-lt"/>
                <a:ea typeface="Calibri" panose="020F0502020204030204" pitchFamily="34" charset="0"/>
                <a:cs typeface="Mangal" panose="02040503050203030202" pitchFamily="18" charset="0"/>
              </a:rPr>
              <a:t>Key </a:t>
            </a:r>
            <a:r>
              <a:rPr lang="en-US" altLang="en-US" sz="2800" b="1" dirty="0">
                <a:latin typeface="+mj-lt"/>
                <a:ea typeface="Calibri" panose="020F0502020204030204" pitchFamily="34" charset="0"/>
                <a:cs typeface="Mangal" panose="02040503050203030202" pitchFamily="18" charset="0"/>
              </a:rPr>
              <a:t>baseline </a:t>
            </a:r>
            <a:r>
              <a:rPr kumimoji="0" lang="en-US" altLang="en-US" sz="2800" b="1" i="0" u="none" strike="noStrike" cap="none" normalizeH="0" baseline="0" dirty="0">
                <a:ln>
                  <a:noFill/>
                </a:ln>
                <a:solidFill>
                  <a:schemeClr val="tx1"/>
                </a:solidFill>
                <a:effectLst/>
                <a:latin typeface="+mj-lt"/>
                <a:ea typeface="Calibri" panose="020F0502020204030204" pitchFamily="34" charset="0"/>
                <a:cs typeface="Mangal" panose="02040503050203030202" pitchFamily="18" charset="0"/>
              </a:rPr>
              <a:t>findings from household survey in communities.</a:t>
            </a:r>
            <a:endParaRPr kumimoji="0" lang="en-US" altLang="en-US" sz="2800" b="0" i="0" u="none" strike="noStrike" cap="none" normalizeH="0" baseline="0" dirty="0">
              <a:ln>
                <a:noFill/>
              </a:ln>
              <a:solidFill>
                <a:schemeClr val="tx1"/>
              </a:solidFill>
              <a:effectLst/>
              <a:latin typeface="+mj-lt"/>
            </a:endParaRPr>
          </a:p>
        </p:txBody>
      </p:sp>
      <p:sp>
        <p:nvSpPr>
          <p:cNvPr id="26" name="Rectangle 2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Rectangle 32"/>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12367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0290" y="978309"/>
            <a:ext cx="10118768" cy="4953000"/>
          </a:xfrm>
        </p:spPr>
        <p:txBody>
          <a:bodyPr>
            <a:normAutofit/>
          </a:bodyPr>
          <a:lstStyle/>
          <a:p>
            <a:pPr marL="457200" indent="-457200">
              <a:buAutoNum type="arabicParenR"/>
            </a:pPr>
            <a:r>
              <a:rPr lang="en-US" dirty="0"/>
              <a:t>Formative research on barriers and motivators for 	adopting WASH behaviors by community.</a:t>
            </a:r>
          </a:p>
          <a:p>
            <a:pPr marL="514350" indent="-514350">
              <a:buAutoNum type="arabicParenR"/>
            </a:pPr>
            <a:endParaRPr lang="en-US" dirty="0">
              <a:solidFill>
                <a:srgbClr val="FF0000"/>
              </a:solidFill>
            </a:endParaRPr>
          </a:p>
          <a:p>
            <a:endParaRPr lang="en-GB" dirty="0"/>
          </a:p>
        </p:txBody>
      </p:sp>
      <p:sp>
        <p:nvSpPr>
          <p:cNvPr id="3" name="Title 2"/>
          <p:cNvSpPr>
            <a:spLocks noGrp="1"/>
          </p:cNvSpPr>
          <p:nvPr>
            <p:ph type="title"/>
          </p:nvPr>
        </p:nvSpPr>
        <p:spPr>
          <a:xfrm>
            <a:off x="1404277" y="-96531"/>
            <a:ext cx="10515600" cy="1325563"/>
          </a:xfrm>
        </p:spPr>
        <p:txBody>
          <a:bodyPr/>
          <a:lstStyle/>
          <a:p>
            <a:r>
              <a:rPr lang="en-US" dirty="0"/>
              <a:t>II. BCC for community outreach</a:t>
            </a:r>
            <a:endParaRPr lang="en-GB" dirty="0"/>
          </a:p>
        </p:txBody>
      </p:sp>
      <p:graphicFrame>
        <p:nvGraphicFramePr>
          <p:cNvPr id="4" name="Table 3"/>
          <p:cNvGraphicFramePr>
            <a:graphicFrameLocks noGrp="1"/>
          </p:cNvGraphicFramePr>
          <p:nvPr>
            <p:extLst/>
          </p:nvPr>
        </p:nvGraphicFramePr>
        <p:xfrm>
          <a:off x="471950" y="2061086"/>
          <a:ext cx="11341508" cy="4209542"/>
        </p:xfrm>
        <a:graphic>
          <a:graphicData uri="http://schemas.openxmlformats.org/drawingml/2006/table">
            <a:tbl>
              <a:tblPr firstRow="1" bandRow="1">
                <a:tableStyleId>{5C22544A-7EE6-4342-B048-85BDC9FD1C3A}</a:tableStyleId>
              </a:tblPr>
              <a:tblGrid>
                <a:gridCol w="1921238">
                  <a:extLst>
                    <a:ext uri="{9D8B030D-6E8A-4147-A177-3AD203B41FA5}">
                      <a16:colId xmlns:a16="http://schemas.microsoft.com/office/drawing/2014/main" val="20000"/>
                    </a:ext>
                  </a:extLst>
                </a:gridCol>
                <a:gridCol w="5639767">
                  <a:extLst>
                    <a:ext uri="{9D8B030D-6E8A-4147-A177-3AD203B41FA5}">
                      <a16:colId xmlns:a16="http://schemas.microsoft.com/office/drawing/2014/main" val="20001"/>
                    </a:ext>
                  </a:extLst>
                </a:gridCol>
                <a:gridCol w="3780503">
                  <a:extLst>
                    <a:ext uri="{9D8B030D-6E8A-4147-A177-3AD203B41FA5}">
                      <a16:colId xmlns:a16="http://schemas.microsoft.com/office/drawing/2014/main" val="20002"/>
                    </a:ext>
                  </a:extLst>
                </a:gridCol>
              </a:tblGrid>
              <a:tr h="370840">
                <a:tc>
                  <a:txBody>
                    <a:bodyPr/>
                    <a:lstStyle/>
                    <a:p>
                      <a:r>
                        <a:rPr lang="en-US" sz="2200" dirty="0">
                          <a:latin typeface="+mn-lt"/>
                        </a:rPr>
                        <a:t>Behavior (example)</a:t>
                      </a:r>
                      <a:endParaRPr lang="en-GB" sz="2200" dirty="0">
                        <a:latin typeface="+mn-lt"/>
                      </a:endParaRPr>
                    </a:p>
                  </a:txBody>
                  <a:tcPr/>
                </a:tc>
                <a:tc>
                  <a:txBody>
                    <a:bodyPr/>
                    <a:lstStyle/>
                    <a:p>
                      <a:r>
                        <a:rPr lang="en-US" sz="2200" dirty="0">
                          <a:latin typeface="+mn-lt"/>
                        </a:rPr>
                        <a:t>Barrier</a:t>
                      </a:r>
                      <a:endParaRPr lang="en-GB" sz="2200" dirty="0">
                        <a:latin typeface="+mn-lt"/>
                      </a:endParaRPr>
                    </a:p>
                  </a:txBody>
                  <a:tcPr/>
                </a:tc>
                <a:tc>
                  <a:txBody>
                    <a:bodyPr/>
                    <a:lstStyle/>
                    <a:p>
                      <a:r>
                        <a:rPr lang="en-US" sz="2200" dirty="0">
                          <a:latin typeface="+mn-lt"/>
                        </a:rPr>
                        <a:t>Motivator</a:t>
                      </a:r>
                      <a:endParaRPr lang="en-GB" sz="2200" dirty="0">
                        <a:latin typeface="+mn-lt"/>
                      </a:endParaRPr>
                    </a:p>
                  </a:txBody>
                  <a:tcPr/>
                </a:tc>
                <a:extLst>
                  <a:ext uri="{0D108BD9-81ED-4DB2-BD59-A6C34878D82A}">
                    <a16:rowId xmlns:a16="http://schemas.microsoft.com/office/drawing/2014/main" val="10000"/>
                  </a:ext>
                </a:extLst>
              </a:tr>
              <a:tr h="370840">
                <a:tc>
                  <a:txBody>
                    <a:bodyPr/>
                    <a:lstStyle/>
                    <a:p>
                      <a:pPr marL="0" marR="0" lvl="0" indent="0" algn="l" defTabSz="914400" rtl="0" eaLnBrk="1" latinLnBrk="0" hangingPunct="1">
                        <a:lnSpc>
                          <a:spcPct val="115000"/>
                        </a:lnSpc>
                        <a:spcBef>
                          <a:spcPts val="0"/>
                        </a:spcBef>
                        <a:spcAft>
                          <a:spcPts val="0"/>
                        </a:spcAft>
                        <a:buFont typeface="Arial" panose="020B0604020202020204" pitchFamily="34" charset="0"/>
                        <a:buNone/>
                      </a:pPr>
                      <a:r>
                        <a:rPr lang="en-US" sz="2200" kern="1200" dirty="0">
                          <a:solidFill>
                            <a:schemeClr val="dk1"/>
                          </a:solidFill>
                          <a:effectLst/>
                          <a:latin typeface="+mn-lt"/>
                          <a:ea typeface="+mn-ea"/>
                          <a:cs typeface="+mn-cs"/>
                        </a:rPr>
                        <a:t>Child feces management</a:t>
                      </a:r>
                      <a:endParaRPr lang="en-GB" sz="2200" kern="1200" dirty="0">
                        <a:solidFill>
                          <a:schemeClr val="dk1"/>
                        </a:solidFill>
                        <a:effectLst/>
                        <a:latin typeface="+mn-lt"/>
                        <a:ea typeface="+mn-ea"/>
                        <a:cs typeface="+mn-cs"/>
                      </a:endParaRPr>
                    </a:p>
                  </a:txBody>
                  <a:tcPr marL="68580" marR="68580" marT="0" marB="0"/>
                </a:tc>
                <a:tc>
                  <a:txBody>
                    <a:bodyPr/>
                    <a:lstStyle/>
                    <a:p>
                      <a:pPr marL="342900" marR="0" lvl="0" indent="-342900" algn="l" defTabSz="914400" rtl="0" eaLnBrk="1" latinLnBrk="0" hangingPunct="1">
                        <a:lnSpc>
                          <a:spcPct val="115000"/>
                        </a:lnSpc>
                        <a:spcBef>
                          <a:spcPts val="0"/>
                        </a:spcBef>
                        <a:spcAft>
                          <a:spcPts val="0"/>
                        </a:spcAft>
                        <a:buFont typeface="Arial" panose="020B0604020202020204" pitchFamily="34" charset="0"/>
                        <a:buChar char="•"/>
                      </a:pPr>
                      <a:r>
                        <a:rPr lang="en-US" sz="2200" kern="1200" dirty="0">
                          <a:solidFill>
                            <a:schemeClr val="dk1"/>
                          </a:solidFill>
                          <a:effectLst/>
                          <a:latin typeface="+mn-lt"/>
                          <a:ea typeface="+mn-ea"/>
                          <a:cs typeface="+mn-cs"/>
                        </a:rPr>
                        <a:t>Most consider the stool of infants fed on breast milk as harmless or at least less harmful than of adults because it is smaller, smells less, and contains less visual food residue</a:t>
                      </a:r>
                      <a:endParaRPr lang="en-GB" sz="2200" kern="1200" dirty="0">
                        <a:solidFill>
                          <a:schemeClr val="dk1"/>
                        </a:solidFill>
                        <a:effectLst/>
                        <a:latin typeface="+mn-lt"/>
                        <a:ea typeface="+mn-ea"/>
                        <a:cs typeface="+mn-cs"/>
                      </a:endParaRPr>
                    </a:p>
                    <a:p>
                      <a:pPr marL="342900" marR="0" lvl="0" indent="-342900" algn="l" defTabSz="914400" rtl="0" eaLnBrk="1" latinLnBrk="0" hangingPunct="1">
                        <a:lnSpc>
                          <a:spcPct val="115000"/>
                        </a:lnSpc>
                        <a:spcBef>
                          <a:spcPts val="0"/>
                        </a:spcBef>
                        <a:spcAft>
                          <a:spcPts val="0"/>
                        </a:spcAft>
                        <a:buFont typeface="Arial" panose="020B0604020202020204" pitchFamily="34" charset="0"/>
                        <a:buChar char="•"/>
                      </a:pPr>
                      <a:r>
                        <a:rPr lang="en-US" sz="2200" kern="1200" dirty="0">
                          <a:solidFill>
                            <a:schemeClr val="dk1"/>
                          </a:solidFill>
                          <a:effectLst/>
                          <a:latin typeface="+mn-lt"/>
                          <a:ea typeface="+mn-ea"/>
                          <a:cs typeface="+mn-cs"/>
                        </a:rPr>
                        <a:t>No availability of materials i.e. plastic pot for child feces management in the local market.</a:t>
                      </a:r>
                      <a:endParaRPr lang="en-GB" sz="2200" kern="1200" dirty="0">
                        <a:solidFill>
                          <a:schemeClr val="dk1"/>
                        </a:solidFill>
                        <a:effectLst/>
                        <a:latin typeface="+mn-lt"/>
                        <a:ea typeface="+mn-ea"/>
                        <a:cs typeface="+mn-cs"/>
                      </a:endParaRPr>
                    </a:p>
                    <a:p>
                      <a:pPr marL="342900" marR="0" lvl="0" indent="-342900" algn="l" defTabSz="914400" rtl="0" eaLnBrk="1" latinLnBrk="0" hangingPunct="1">
                        <a:lnSpc>
                          <a:spcPct val="115000"/>
                        </a:lnSpc>
                        <a:spcBef>
                          <a:spcPts val="0"/>
                        </a:spcBef>
                        <a:spcAft>
                          <a:spcPts val="0"/>
                        </a:spcAft>
                        <a:buFont typeface="Arial" panose="020B0604020202020204" pitchFamily="34" charset="0"/>
                        <a:buChar char="•"/>
                      </a:pPr>
                      <a:r>
                        <a:rPr lang="en-US" sz="2200" kern="1200" dirty="0">
                          <a:solidFill>
                            <a:schemeClr val="dk1"/>
                          </a:solidFill>
                          <a:effectLst/>
                          <a:latin typeface="+mn-lt"/>
                          <a:ea typeface="+mn-ea"/>
                          <a:cs typeface="+mn-cs"/>
                        </a:rPr>
                        <a:t>Insufficient water for cleaning child’s bum, flushing feces in to toilet </a:t>
                      </a:r>
                      <a:endParaRPr lang="en-GB" sz="2200" kern="1200" dirty="0">
                        <a:solidFill>
                          <a:schemeClr val="dk1"/>
                        </a:solidFill>
                        <a:effectLst/>
                        <a:latin typeface="+mn-lt"/>
                        <a:ea typeface="+mn-ea"/>
                        <a:cs typeface="+mn-cs"/>
                      </a:endParaRPr>
                    </a:p>
                  </a:txBody>
                  <a:tcPr marL="68580" marR="68580" marT="0" marB="0"/>
                </a:tc>
                <a:tc>
                  <a:txBody>
                    <a:bodyPr/>
                    <a:lstStyle/>
                    <a:p>
                      <a:pPr marL="342900" marR="0" lvl="0" indent="-342900" algn="l" defTabSz="914400" rtl="0" eaLnBrk="1" latinLnBrk="0" hangingPunct="1">
                        <a:lnSpc>
                          <a:spcPct val="115000"/>
                        </a:lnSpc>
                        <a:spcBef>
                          <a:spcPts val="0"/>
                        </a:spcBef>
                        <a:spcAft>
                          <a:spcPts val="0"/>
                        </a:spcAft>
                        <a:buFont typeface="Arial" panose="020B0604020202020204" pitchFamily="34" charset="0"/>
                        <a:buChar char="•"/>
                      </a:pPr>
                      <a:r>
                        <a:rPr lang="en-US" sz="2200" kern="1200" dirty="0">
                          <a:solidFill>
                            <a:schemeClr val="dk1"/>
                          </a:solidFill>
                          <a:effectLst/>
                          <a:latin typeface="+mn-lt"/>
                          <a:ea typeface="+mn-ea"/>
                          <a:cs typeface="+mn-cs"/>
                        </a:rPr>
                        <a:t>Appreciation by respected people in the community </a:t>
                      </a:r>
                      <a:endParaRPr lang="en-GB" sz="2200" kern="1200" dirty="0">
                        <a:solidFill>
                          <a:schemeClr val="dk1"/>
                        </a:solidFill>
                        <a:effectLst/>
                        <a:latin typeface="+mn-lt"/>
                        <a:ea typeface="+mn-ea"/>
                        <a:cs typeface="+mn-cs"/>
                      </a:endParaRPr>
                    </a:p>
                    <a:p>
                      <a:pPr marL="342900" marR="0" lvl="0" indent="-342900" algn="l" defTabSz="914400" rtl="0" eaLnBrk="1" latinLnBrk="0" hangingPunct="1">
                        <a:lnSpc>
                          <a:spcPct val="115000"/>
                        </a:lnSpc>
                        <a:spcBef>
                          <a:spcPts val="0"/>
                        </a:spcBef>
                        <a:spcAft>
                          <a:spcPts val="0"/>
                        </a:spcAft>
                        <a:buFont typeface="Arial" panose="020B0604020202020204" pitchFamily="34" charset="0"/>
                        <a:buChar char="•"/>
                      </a:pPr>
                      <a:r>
                        <a:rPr lang="en-US" sz="2200" kern="1200" dirty="0">
                          <a:solidFill>
                            <a:schemeClr val="dk1"/>
                          </a:solidFill>
                          <a:effectLst/>
                          <a:latin typeface="+mn-lt"/>
                          <a:ea typeface="+mn-ea"/>
                          <a:cs typeface="+mn-cs"/>
                        </a:rPr>
                        <a:t>Disgust: Improper management can lead to feces being spread around the home and open area </a:t>
                      </a:r>
                      <a:endParaRPr lang="en-GB" sz="2200" kern="1200" dirty="0">
                        <a:solidFill>
                          <a:schemeClr val="dk1"/>
                        </a:solidFill>
                        <a:effectLst/>
                        <a:latin typeface="+mn-lt"/>
                        <a:ea typeface="+mn-ea"/>
                        <a:cs typeface="+mn-cs"/>
                      </a:endParaRPr>
                    </a:p>
                    <a:p>
                      <a:pPr marL="342900" marR="0" lvl="0" indent="-342900" algn="l" defTabSz="914400" rtl="0" eaLnBrk="1" latinLnBrk="0" hangingPunct="1">
                        <a:lnSpc>
                          <a:spcPct val="115000"/>
                        </a:lnSpc>
                        <a:spcBef>
                          <a:spcPts val="0"/>
                        </a:spcBef>
                        <a:spcAft>
                          <a:spcPts val="0"/>
                        </a:spcAft>
                        <a:buFont typeface="Arial" panose="020B0604020202020204" pitchFamily="34" charset="0"/>
                        <a:buChar char="•"/>
                      </a:pPr>
                      <a:r>
                        <a:rPr lang="en-US" sz="2200" kern="1200" dirty="0">
                          <a:solidFill>
                            <a:schemeClr val="dk1"/>
                          </a:solidFill>
                          <a:effectLst/>
                          <a:latin typeface="+mn-lt"/>
                          <a:ea typeface="+mn-ea"/>
                          <a:cs typeface="+mn-cs"/>
                        </a:rPr>
                        <a:t>A child will be healthy and grow rapidly if feces is managed properly</a:t>
                      </a:r>
                      <a:endParaRPr lang="en-GB" sz="2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20087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1373" y="1662920"/>
            <a:ext cx="4787543" cy="4953000"/>
          </a:xfrm>
        </p:spPr>
        <p:txBody>
          <a:bodyPr>
            <a:normAutofit/>
          </a:bodyPr>
          <a:lstStyle/>
          <a:p>
            <a:pPr marL="514350" indent="-514350">
              <a:buAutoNum type="arabicParenR" startAt="2"/>
            </a:pPr>
            <a:r>
              <a:rPr lang="en-US" dirty="0"/>
              <a:t>Developed communication objectives and messages</a:t>
            </a:r>
          </a:p>
          <a:p>
            <a:pPr marL="514350" indent="-514350">
              <a:buAutoNum type="arabicParenR" startAt="2"/>
            </a:pPr>
            <a:r>
              <a:rPr lang="en-US" dirty="0"/>
              <a:t>Developed visual materials</a:t>
            </a:r>
          </a:p>
          <a:p>
            <a:pPr marL="0" indent="0">
              <a:buNone/>
              <a:tabLst>
                <a:tab pos="457200" algn="l"/>
              </a:tabLst>
            </a:pPr>
            <a:r>
              <a:rPr lang="en-US" dirty="0"/>
              <a:t>4)	Tested materials and 	updated for gender and 	social inclusion (including 	disabilities)</a:t>
            </a:r>
          </a:p>
          <a:p>
            <a:pPr marL="0" indent="0">
              <a:buNone/>
            </a:pPr>
            <a:endParaRPr lang="en-US" dirty="0">
              <a:solidFill>
                <a:srgbClr val="FF0000"/>
              </a:solidFill>
            </a:endParaRPr>
          </a:p>
          <a:p>
            <a:pPr marL="0" indent="0">
              <a:buNone/>
            </a:pPr>
            <a:endParaRPr lang="en-GB" dirty="0"/>
          </a:p>
        </p:txBody>
      </p:sp>
      <p:sp>
        <p:nvSpPr>
          <p:cNvPr id="3" name="Title 2"/>
          <p:cNvSpPr>
            <a:spLocks noGrp="1"/>
          </p:cNvSpPr>
          <p:nvPr>
            <p:ph type="title"/>
          </p:nvPr>
        </p:nvSpPr>
        <p:spPr>
          <a:xfrm>
            <a:off x="1389529" y="198437"/>
            <a:ext cx="10515600" cy="1325563"/>
          </a:xfrm>
        </p:spPr>
        <p:txBody>
          <a:bodyPr/>
          <a:lstStyle/>
          <a:p>
            <a:r>
              <a:rPr lang="en-US" dirty="0"/>
              <a:t>II. BCC for outreach</a:t>
            </a:r>
            <a:endParaRPr lang="en-GB" dirty="0"/>
          </a:p>
        </p:txBody>
      </p:sp>
      <p:pic>
        <p:nvPicPr>
          <p:cNvPr id="4" name="Picture 3"/>
          <p:cNvPicPr>
            <a:picLocks noChangeAspect="1"/>
          </p:cNvPicPr>
          <p:nvPr/>
        </p:nvPicPr>
        <p:blipFill>
          <a:blip r:embed="rId3"/>
          <a:stretch>
            <a:fillRect/>
          </a:stretch>
        </p:blipFill>
        <p:spPr>
          <a:xfrm>
            <a:off x="5610757" y="1628507"/>
            <a:ext cx="6427854" cy="3916887"/>
          </a:xfrm>
          <a:prstGeom prst="rect">
            <a:avLst/>
          </a:prstGeom>
        </p:spPr>
      </p:pic>
    </p:spTree>
    <p:extLst>
      <p:ext uri="{BB962C8B-B14F-4D97-AF65-F5344CB8AC3E}">
        <p14:creationId xmlns:p14="http://schemas.microsoft.com/office/powerpoint/2010/main" val="1153547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4818" y="1656736"/>
            <a:ext cx="6490665" cy="4953000"/>
          </a:xfrm>
        </p:spPr>
        <p:txBody>
          <a:bodyPr>
            <a:normAutofit/>
          </a:bodyPr>
          <a:lstStyle/>
          <a:p>
            <a:pPr marL="457200" indent="-457200">
              <a:buNone/>
            </a:pPr>
            <a:r>
              <a:rPr lang="en-US" dirty="0"/>
              <a:t>5)	Campaign implementation going on:</a:t>
            </a:r>
          </a:p>
          <a:p>
            <a:pPr marL="457200" lvl="1" indent="-457200">
              <a:buNone/>
            </a:pPr>
            <a:r>
              <a:rPr lang="en-US" dirty="0"/>
              <a:t>	Training of Trainers to ANMs </a:t>
            </a:r>
            <a:r>
              <a:rPr lang="en-US" dirty="0">
                <a:sym typeface="Wingdings" panose="05000000000000000000" pitchFamily="2" charset="2"/>
              </a:rPr>
              <a:t></a:t>
            </a:r>
            <a:endParaRPr lang="en-US" dirty="0"/>
          </a:p>
          <a:p>
            <a:pPr marL="457200" lvl="1" indent="-457200">
              <a:buNone/>
            </a:pPr>
            <a:r>
              <a:rPr lang="en-US" dirty="0">
                <a:sym typeface="Wingdings" panose="05000000000000000000" pitchFamily="2" charset="2"/>
              </a:rPr>
              <a:t>	Training of Facilitators to FCHVs </a:t>
            </a:r>
          </a:p>
          <a:p>
            <a:pPr marL="457200" lvl="1" indent="-457200">
              <a:buNone/>
              <a:tabLst>
                <a:tab pos="914400" algn="l"/>
              </a:tabLst>
            </a:pPr>
            <a:r>
              <a:rPr lang="en-US" dirty="0">
                <a:sym typeface="Wingdings" panose="05000000000000000000" pitchFamily="2" charset="2"/>
              </a:rPr>
              <a:t>	Implementation of BCC campaign in monthly mother group sessions (5)</a:t>
            </a:r>
          </a:p>
          <a:p>
            <a:pPr marL="457200" indent="-457200">
              <a:buNone/>
              <a:tabLst>
                <a:tab pos="914400" algn="l"/>
              </a:tabLst>
            </a:pPr>
            <a:r>
              <a:rPr lang="en-US" dirty="0">
                <a:solidFill>
                  <a:srgbClr val="C00000"/>
                </a:solidFill>
                <a:sym typeface="Wingdings" panose="05000000000000000000" pitchFamily="2" charset="2"/>
              </a:rPr>
              <a:t>6)	Household self monitoring checklist</a:t>
            </a:r>
          </a:p>
          <a:p>
            <a:pPr marL="457200" indent="-457200">
              <a:buNone/>
              <a:tabLst>
                <a:tab pos="914400" algn="l"/>
              </a:tabLst>
            </a:pPr>
            <a:r>
              <a:rPr lang="en-US" dirty="0">
                <a:solidFill>
                  <a:srgbClr val="C00000"/>
                </a:solidFill>
                <a:sym typeface="Wingdings" panose="05000000000000000000" pitchFamily="2" charset="2"/>
              </a:rPr>
              <a:t>7)	Impact monitoring on behavior change of households</a:t>
            </a:r>
            <a:endParaRPr lang="en-US" dirty="0">
              <a:solidFill>
                <a:srgbClr val="C00000"/>
              </a:solidFill>
            </a:endParaRPr>
          </a:p>
          <a:p>
            <a:pPr marL="457200" lvl="1" indent="-457200">
              <a:buNone/>
            </a:pPr>
            <a:r>
              <a:rPr lang="en-US" dirty="0">
                <a:solidFill>
                  <a:srgbClr val="C00000"/>
                </a:solidFill>
              </a:rPr>
              <a:t>(these are not yet done)</a:t>
            </a:r>
          </a:p>
          <a:p>
            <a:pPr marL="514350" indent="-514350">
              <a:buAutoNum type="arabicParenR"/>
            </a:pPr>
            <a:endParaRPr lang="en-US" dirty="0">
              <a:solidFill>
                <a:srgbClr val="FF0000"/>
              </a:solidFill>
            </a:endParaRPr>
          </a:p>
          <a:p>
            <a:endParaRPr lang="en-GB" dirty="0"/>
          </a:p>
        </p:txBody>
      </p:sp>
      <p:sp>
        <p:nvSpPr>
          <p:cNvPr id="3" name="Title 2"/>
          <p:cNvSpPr>
            <a:spLocks noGrp="1"/>
          </p:cNvSpPr>
          <p:nvPr>
            <p:ph type="title"/>
          </p:nvPr>
        </p:nvSpPr>
        <p:spPr>
          <a:xfrm>
            <a:off x="1389529" y="198437"/>
            <a:ext cx="10515600" cy="1325563"/>
          </a:xfrm>
        </p:spPr>
        <p:txBody>
          <a:bodyPr/>
          <a:lstStyle/>
          <a:p>
            <a:r>
              <a:rPr lang="en-US" dirty="0"/>
              <a:t>II. BCC for outreach</a:t>
            </a:r>
            <a:endParaRPr lang="en-GB" dirty="0"/>
          </a:p>
        </p:txBody>
      </p:sp>
      <p:pic>
        <p:nvPicPr>
          <p:cNvPr id="5" name="Picture 4"/>
          <p:cNvPicPr>
            <a:picLocks noChangeAspect="1"/>
          </p:cNvPicPr>
          <p:nvPr/>
        </p:nvPicPr>
        <p:blipFill>
          <a:blip r:embed="rId3"/>
          <a:stretch>
            <a:fillRect/>
          </a:stretch>
        </p:blipFill>
        <p:spPr>
          <a:xfrm>
            <a:off x="7005483" y="345417"/>
            <a:ext cx="4671180" cy="6264319"/>
          </a:xfrm>
          <a:prstGeom prst="rect">
            <a:avLst/>
          </a:prstGeom>
        </p:spPr>
      </p:pic>
    </p:spTree>
    <p:extLst>
      <p:ext uri="{BB962C8B-B14F-4D97-AF65-F5344CB8AC3E}">
        <p14:creationId xmlns:p14="http://schemas.microsoft.com/office/powerpoint/2010/main" val="109864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9529" y="198437"/>
            <a:ext cx="10515600" cy="1325563"/>
          </a:xfrm>
        </p:spPr>
        <p:txBody>
          <a:bodyPr/>
          <a:lstStyle/>
          <a:p>
            <a:r>
              <a:rPr lang="en-US" dirty="0"/>
              <a:t>“</a:t>
            </a:r>
            <a:r>
              <a:rPr lang="en-US" dirty="0" err="1"/>
              <a:t>Mairo</a:t>
            </a:r>
            <a:r>
              <a:rPr lang="en-US" dirty="0"/>
              <a:t> Bacha”- commitment by all</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350" y="1524000"/>
            <a:ext cx="6648450" cy="4986338"/>
          </a:xfrm>
          <a:prstGeom prst="rect">
            <a:avLst/>
          </a:prstGeom>
        </p:spPr>
      </p:pic>
    </p:spTree>
    <p:extLst>
      <p:ext uri="{BB962C8B-B14F-4D97-AF65-F5344CB8AC3E}">
        <p14:creationId xmlns:p14="http://schemas.microsoft.com/office/powerpoint/2010/main" val="3815124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10368"/>
            <a:ext cx="10515600" cy="1325563"/>
          </a:xfrm>
        </p:spPr>
        <p:txBody>
          <a:bodyPr/>
          <a:lstStyle/>
          <a:p>
            <a:r>
              <a:rPr lang="en-US" dirty="0"/>
              <a:t>Recommendations</a:t>
            </a:r>
            <a:endParaRPr lang="en-GB" dirty="0"/>
          </a:p>
        </p:txBody>
      </p:sp>
      <p:sp>
        <p:nvSpPr>
          <p:cNvPr id="3" name="Content Placeholder 2"/>
          <p:cNvSpPr>
            <a:spLocks noGrp="1"/>
          </p:cNvSpPr>
          <p:nvPr>
            <p:ph idx="1"/>
          </p:nvPr>
        </p:nvSpPr>
        <p:spPr/>
        <p:txBody>
          <a:bodyPr/>
          <a:lstStyle/>
          <a:p>
            <a:r>
              <a:rPr lang="en-US" dirty="0"/>
              <a:t>Health Facilities provide a critical  space for strengthening WASH behaviors –  by demonstrating personal practice and counselling.</a:t>
            </a:r>
          </a:p>
          <a:p>
            <a:r>
              <a:rPr lang="en-US" dirty="0"/>
              <a:t>FCHVs link messages of Health Workers in Health Facilities to mothers groups in the community</a:t>
            </a:r>
          </a:p>
          <a:p>
            <a:r>
              <a:rPr lang="en-US" dirty="0"/>
              <a:t>The BCC cycle provides an effective way of assessing, designing, and implementing (P)BCC</a:t>
            </a:r>
          </a:p>
          <a:p>
            <a:r>
              <a:rPr lang="en-US" dirty="0"/>
              <a:t>“</a:t>
            </a:r>
            <a:r>
              <a:rPr lang="en-US" dirty="0" err="1"/>
              <a:t>Mairo</a:t>
            </a:r>
            <a:r>
              <a:rPr lang="en-US" dirty="0"/>
              <a:t> Bacha” BCC campaign links every individual with their commitment to improving WASH behavior</a:t>
            </a:r>
          </a:p>
          <a:p>
            <a:endParaRPr lang="en-GB" dirty="0"/>
          </a:p>
        </p:txBody>
      </p:sp>
      <p:sp>
        <p:nvSpPr>
          <p:cNvPr id="4" name="Date Placeholder 3"/>
          <p:cNvSpPr>
            <a:spLocks noGrp="1"/>
          </p:cNvSpPr>
          <p:nvPr>
            <p:ph type="dt" sz="half" idx="10"/>
          </p:nvPr>
        </p:nvSpPr>
        <p:spPr/>
        <p:txBody>
          <a:bodyPr/>
          <a:lstStyle/>
          <a:p>
            <a:r>
              <a:rPr lang="en-US"/>
              <a:t>12/11/2019</a:t>
            </a:r>
          </a:p>
        </p:txBody>
      </p:sp>
      <p:sp>
        <p:nvSpPr>
          <p:cNvPr id="6" name="Slide Number Placeholder 5"/>
          <p:cNvSpPr>
            <a:spLocks noGrp="1"/>
          </p:cNvSpPr>
          <p:nvPr>
            <p:ph type="sldNum" sz="quarter" idx="12"/>
          </p:nvPr>
        </p:nvSpPr>
        <p:spPr/>
        <p:txBody>
          <a:bodyPr/>
          <a:lstStyle/>
          <a:p>
            <a:fld id="{19D45C30-91B6-4D37-B3EC-98C0C4E45E7F}" type="slidenum">
              <a:rPr lang="en-US" smtClean="0"/>
              <a:t>15</a:t>
            </a:fld>
            <a:endParaRPr lang="en-US" dirty="0"/>
          </a:p>
        </p:txBody>
      </p:sp>
      <p:pic>
        <p:nvPicPr>
          <p:cNvPr id="7" name="Picture 6"/>
          <p:cNvPicPr>
            <a:picLocks noChangeAspect="1"/>
          </p:cNvPicPr>
          <p:nvPr/>
        </p:nvPicPr>
        <p:blipFill>
          <a:blip r:embed="rId2"/>
          <a:stretch>
            <a:fillRect/>
          </a:stretch>
        </p:blipFill>
        <p:spPr>
          <a:xfrm>
            <a:off x="7797777" y="4895674"/>
            <a:ext cx="1205236" cy="786609"/>
          </a:xfrm>
          <a:prstGeom prst="rect">
            <a:avLst/>
          </a:prstGeom>
        </p:spPr>
      </p:pic>
    </p:spTree>
    <p:extLst>
      <p:ext uri="{BB962C8B-B14F-4D97-AF65-F5344CB8AC3E}">
        <p14:creationId xmlns:p14="http://schemas.microsoft.com/office/powerpoint/2010/main" val="46078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8621" y="2145799"/>
            <a:ext cx="10515600" cy="1325563"/>
          </a:xfrm>
        </p:spPr>
        <p:txBody>
          <a:bodyPr/>
          <a:lstStyle/>
          <a:p>
            <a:r>
              <a:rPr lang="en-US" dirty="0"/>
              <a:t>THANK YOU!</a:t>
            </a:r>
            <a:endParaRPr lang="en-GB" dirty="0"/>
          </a:p>
        </p:txBody>
      </p:sp>
    </p:spTree>
    <p:extLst>
      <p:ext uri="{BB962C8B-B14F-4D97-AF65-F5344CB8AC3E}">
        <p14:creationId xmlns:p14="http://schemas.microsoft.com/office/powerpoint/2010/main" val="293300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4474" y="2033337"/>
            <a:ext cx="10136093" cy="5248684"/>
          </a:xfrm>
        </p:spPr>
        <p:txBody>
          <a:bodyPr>
            <a:normAutofit/>
          </a:bodyPr>
          <a:lstStyle/>
          <a:p>
            <a:r>
              <a:rPr lang="en-US" dirty="0"/>
              <a:t>5 districts – </a:t>
            </a:r>
            <a:r>
              <a:rPr lang="en-US" dirty="0" err="1"/>
              <a:t>Dolpa</a:t>
            </a:r>
            <a:r>
              <a:rPr lang="en-US" dirty="0"/>
              <a:t>, E. Rukum, W. Rukum, </a:t>
            </a:r>
            <a:r>
              <a:rPr lang="en-US" dirty="0" err="1"/>
              <a:t>Jajarkot</a:t>
            </a:r>
            <a:r>
              <a:rPr lang="en-US" dirty="0"/>
              <a:t>, </a:t>
            </a:r>
            <a:r>
              <a:rPr lang="en-US" dirty="0" err="1"/>
              <a:t>Salyan</a:t>
            </a:r>
            <a:r>
              <a:rPr lang="en-US" dirty="0"/>
              <a:t> </a:t>
            </a:r>
          </a:p>
          <a:p>
            <a:r>
              <a:rPr lang="en-US" dirty="0"/>
              <a:t>Purpose: </a:t>
            </a:r>
            <a:r>
              <a:rPr lang="en-GB" dirty="0"/>
              <a:t>To improve community health status by improved integration of hygiene in health service delivery</a:t>
            </a:r>
            <a:endParaRPr lang="en-GB" dirty="0">
              <a:cs typeface="Times New Roman" panose="02020603050405020304" pitchFamily="18" charset="0"/>
            </a:endParaRPr>
          </a:p>
          <a:p>
            <a:r>
              <a:rPr lang="en-US" dirty="0">
                <a:cs typeface="Times New Roman" panose="02020603050405020304" pitchFamily="18" charset="0"/>
              </a:rPr>
              <a:t>Results include:</a:t>
            </a:r>
            <a:endParaRPr lang="en-US" dirty="0"/>
          </a:p>
          <a:p>
            <a:pPr lvl="1"/>
            <a:r>
              <a:rPr lang="en-US" dirty="0"/>
              <a:t>Functioning WASH infrastructure- 80 HFs </a:t>
            </a:r>
          </a:p>
          <a:p>
            <a:pPr lvl="1"/>
            <a:r>
              <a:rPr lang="en-US" dirty="0"/>
              <a:t>Infection prevention and HW BCC-142 HFs. </a:t>
            </a:r>
          </a:p>
          <a:p>
            <a:pPr lvl="1"/>
            <a:r>
              <a:rPr lang="en-US" dirty="0"/>
              <a:t>Improved WASH behavior change by community- 80 HFs</a:t>
            </a:r>
          </a:p>
        </p:txBody>
      </p:sp>
      <p:sp>
        <p:nvSpPr>
          <p:cNvPr id="3" name="Title 2"/>
          <p:cNvSpPr>
            <a:spLocks noGrp="1"/>
          </p:cNvSpPr>
          <p:nvPr>
            <p:ph type="title"/>
          </p:nvPr>
        </p:nvSpPr>
        <p:spPr>
          <a:xfrm>
            <a:off x="878542" y="579437"/>
            <a:ext cx="10515600" cy="1325563"/>
          </a:xfrm>
        </p:spPr>
        <p:txBody>
          <a:bodyPr>
            <a:normAutofit/>
          </a:bodyPr>
          <a:lstStyle/>
          <a:p>
            <a:r>
              <a:rPr lang="en-US" dirty="0"/>
              <a:t>Swachchhata Introduction</a:t>
            </a:r>
            <a:endParaRPr lang="en-GB" dirty="0"/>
          </a:p>
        </p:txBody>
      </p:sp>
    </p:spTree>
    <p:extLst>
      <p:ext uri="{BB962C8B-B14F-4D97-AF65-F5344CB8AC3E}">
        <p14:creationId xmlns:p14="http://schemas.microsoft.com/office/powerpoint/2010/main" val="310038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D45C30-91B6-4D37-B3EC-98C0C4E45E7F}" type="slidenum">
              <a:rPr lang="en-US" smtClean="0"/>
              <a:t>3</a:t>
            </a:fld>
            <a:endParaRPr lang="en-US" dirty="0"/>
          </a:p>
        </p:txBody>
      </p:sp>
      <p:grpSp>
        <p:nvGrpSpPr>
          <p:cNvPr id="14" name="Group 13"/>
          <p:cNvGrpSpPr/>
          <p:nvPr/>
        </p:nvGrpSpPr>
        <p:grpSpPr>
          <a:xfrm>
            <a:off x="378542" y="-117987"/>
            <a:ext cx="11400503" cy="7256206"/>
            <a:chOff x="368711" y="-117987"/>
            <a:chExt cx="11400503" cy="7256206"/>
          </a:xfrm>
        </p:grpSpPr>
        <p:sp>
          <p:nvSpPr>
            <p:cNvPr id="5" name="Oval 4"/>
            <p:cNvSpPr/>
            <p:nvPr/>
          </p:nvSpPr>
          <p:spPr>
            <a:xfrm>
              <a:off x="4129549" y="1961534"/>
              <a:ext cx="3318387" cy="213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Health Facility</a:t>
              </a:r>
              <a:endParaRPr lang="en-GB" sz="3200" b="1" dirty="0"/>
            </a:p>
          </p:txBody>
        </p:sp>
        <p:sp>
          <p:nvSpPr>
            <p:cNvPr id="8" name="Cloud 7"/>
            <p:cNvSpPr/>
            <p:nvPr/>
          </p:nvSpPr>
          <p:spPr>
            <a:xfrm>
              <a:off x="368711" y="-117987"/>
              <a:ext cx="11400503" cy="7256206"/>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8153355" y="1117191"/>
              <a:ext cx="2182762" cy="575187"/>
            </a:xfrm>
            <a:prstGeom prst="rect">
              <a:avLst/>
            </a:prstGeom>
          </p:spPr>
          <p:txBody>
            <a:bodyPr vert="horz" wrap="square" lIns="91440" tIns="45720" rIns="91440" bIns="45720" rtlCol="0">
              <a:noAutofit/>
            </a:bodyPr>
            <a:lstStyle/>
            <a:p>
              <a:pPr algn="l"/>
              <a:r>
                <a:rPr lang="en-US" sz="3200" b="1" dirty="0"/>
                <a:t>Community</a:t>
              </a:r>
              <a:endParaRPr lang="en-GB" sz="3200" b="1" dirty="0"/>
            </a:p>
          </p:txBody>
        </p:sp>
      </p:grpSp>
      <p:grpSp>
        <p:nvGrpSpPr>
          <p:cNvPr id="15" name="Group 14"/>
          <p:cNvGrpSpPr/>
          <p:nvPr/>
        </p:nvGrpSpPr>
        <p:grpSpPr>
          <a:xfrm>
            <a:off x="167148" y="3030792"/>
            <a:ext cx="3972232" cy="2455608"/>
            <a:chOff x="167148" y="3030792"/>
            <a:chExt cx="3972232" cy="2455608"/>
          </a:xfrm>
        </p:grpSpPr>
        <p:cxnSp>
          <p:nvCxnSpPr>
            <p:cNvPr id="10" name="Straight Arrow Connector 9"/>
            <p:cNvCxnSpPr>
              <a:stCxn id="5" idx="2"/>
            </p:cNvCxnSpPr>
            <p:nvPr/>
          </p:nvCxnSpPr>
          <p:spPr>
            <a:xfrm flipH="1">
              <a:off x="1821425" y="3030792"/>
              <a:ext cx="2317955" cy="8111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67148" y="3126656"/>
              <a:ext cx="3436375" cy="23597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FCHV </a:t>
              </a:r>
              <a:r>
                <a:rPr lang="en-US" sz="2400" b="1" dirty="0">
                  <a:solidFill>
                    <a:schemeClr val="tx1"/>
                  </a:solidFill>
                </a:rPr>
                <a:t>outreach</a:t>
              </a:r>
              <a:r>
                <a:rPr lang="en-US" sz="2400" dirty="0">
                  <a:solidFill>
                    <a:schemeClr val="tx1"/>
                  </a:solidFill>
                </a:rPr>
                <a:t> to mothers groups</a:t>
              </a:r>
              <a:r>
                <a:rPr lang="en-US" sz="2400" b="1" dirty="0">
                  <a:solidFill>
                    <a:schemeClr val="tx1"/>
                  </a:solidFill>
                  <a:sym typeface="Wingdings" panose="05000000000000000000" pitchFamily="2" charset="2"/>
                </a:rPr>
                <a:t></a:t>
              </a:r>
              <a:r>
                <a:rPr lang="en-US" sz="2400" b="1" dirty="0">
                  <a:solidFill>
                    <a:schemeClr val="tx1"/>
                  </a:solidFill>
                </a:rPr>
                <a:t> BCC on 5 WASH behavior</a:t>
              </a:r>
              <a:endParaRPr lang="en-GB" sz="2400" b="1" dirty="0">
                <a:solidFill>
                  <a:schemeClr val="tx1"/>
                </a:solidFill>
              </a:endParaRPr>
            </a:p>
          </p:txBody>
        </p:sp>
      </p:grpSp>
      <p:sp>
        <p:nvSpPr>
          <p:cNvPr id="6" name="Oval 5"/>
          <p:cNvSpPr/>
          <p:nvPr/>
        </p:nvSpPr>
        <p:spPr>
          <a:xfrm>
            <a:off x="3421625" y="530941"/>
            <a:ext cx="4350774" cy="19467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Demonstration</a:t>
            </a:r>
            <a:r>
              <a:rPr lang="en-US" sz="2400" dirty="0">
                <a:solidFill>
                  <a:schemeClr val="tx1"/>
                </a:solidFill>
              </a:rPr>
              <a:t> of good WASH</a:t>
            </a:r>
          </a:p>
          <a:p>
            <a:pPr marL="342900" indent="-342900" algn="ctr">
              <a:buFontTx/>
              <a:buChar char="-"/>
            </a:pPr>
            <a:r>
              <a:rPr lang="en-US" sz="2400" dirty="0">
                <a:solidFill>
                  <a:schemeClr val="tx1"/>
                </a:solidFill>
              </a:rPr>
              <a:t>Facility</a:t>
            </a:r>
          </a:p>
          <a:p>
            <a:pPr marL="342900" indent="-342900" algn="ctr">
              <a:buFontTx/>
              <a:buChar char="-"/>
            </a:pPr>
            <a:r>
              <a:rPr lang="en-US" sz="2400" dirty="0">
                <a:solidFill>
                  <a:schemeClr val="tx1"/>
                </a:solidFill>
              </a:rPr>
              <a:t>IP practice</a:t>
            </a:r>
            <a:endParaRPr lang="en-GB" sz="2400" dirty="0">
              <a:solidFill>
                <a:schemeClr val="tx1"/>
              </a:solidFill>
            </a:endParaRPr>
          </a:p>
        </p:txBody>
      </p:sp>
      <p:sp>
        <p:nvSpPr>
          <p:cNvPr id="7" name="Oval 6"/>
          <p:cNvSpPr/>
          <p:nvPr/>
        </p:nvSpPr>
        <p:spPr>
          <a:xfrm>
            <a:off x="3672348" y="3738714"/>
            <a:ext cx="4793227" cy="19467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Health Worker </a:t>
            </a:r>
            <a:r>
              <a:rPr lang="en-US" sz="2400" b="1" dirty="0">
                <a:solidFill>
                  <a:schemeClr val="tx1"/>
                </a:solidFill>
              </a:rPr>
              <a:t>counselling</a:t>
            </a:r>
            <a:r>
              <a:rPr lang="en-US" sz="2400" dirty="0">
                <a:solidFill>
                  <a:schemeClr val="tx1"/>
                </a:solidFill>
              </a:rPr>
              <a:t> of client</a:t>
            </a:r>
            <a:r>
              <a:rPr lang="en-US" sz="2400" b="1" dirty="0">
                <a:solidFill>
                  <a:schemeClr val="tx1"/>
                </a:solidFill>
                <a:sym typeface="Wingdings" panose="05000000000000000000" pitchFamily="2" charset="2"/>
              </a:rPr>
              <a:t> PBCC on 5 WASH behavior</a:t>
            </a:r>
            <a:endParaRPr lang="en-GB" sz="2400" b="1" dirty="0">
              <a:solidFill>
                <a:schemeClr val="tx1"/>
              </a:solidFill>
            </a:endParaRPr>
          </a:p>
        </p:txBody>
      </p:sp>
      <p:sp>
        <p:nvSpPr>
          <p:cNvPr id="3" name="TextBox 2"/>
          <p:cNvSpPr txBox="1"/>
          <p:nvPr/>
        </p:nvSpPr>
        <p:spPr>
          <a:xfrm>
            <a:off x="8554064" y="1959588"/>
            <a:ext cx="3293806" cy="2730399"/>
          </a:xfrm>
          <a:prstGeom prst="rect">
            <a:avLst/>
          </a:prstGeom>
          <a:solidFill>
            <a:schemeClr val="bg2">
              <a:lumMod val="90000"/>
            </a:schemeClr>
          </a:solidFill>
        </p:spPr>
        <p:txBody>
          <a:bodyPr vert="horz" wrap="square" lIns="91440" tIns="45720" rIns="91440" bIns="45720" rtlCol="0">
            <a:noAutofit/>
          </a:bodyPr>
          <a:lstStyle/>
          <a:p>
            <a:pPr marL="342900" indent="-342900" algn="l">
              <a:buFont typeface="Wingdings" panose="05000000000000000000" pitchFamily="2" charset="2"/>
              <a:buChar char="ü"/>
            </a:pPr>
            <a:r>
              <a:rPr lang="en-US" sz="2400" dirty="0"/>
              <a:t>Hygienic use of toilet</a:t>
            </a:r>
          </a:p>
          <a:p>
            <a:pPr marL="342900" indent="-342900" algn="l">
              <a:buFont typeface="Wingdings" panose="05000000000000000000" pitchFamily="2" charset="2"/>
              <a:buChar char="ü"/>
            </a:pPr>
            <a:r>
              <a:rPr lang="en-US" sz="2400" dirty="0"/>
              <a:t>Handwashing with soap</a:t>
            </a:r>
          </a:p>
          <a:p>
            <a:pPr marL="342900" indent="-342900" algn="l">
              <a:buFont typeface="Wingdings" panose="05000000000000000000" pitchFamily="2" charset="2"/>
              <a:buChar char="ü"/>
            </a:pPr>
            <a:r>
              <a:rPr lang="en-US" sz="2400" dirty="0"/>
              <a:t>Child feces management</a:t>
            </a:r>
          </a:p>
          <a:p>
            <a:pPr marL="342900" indent="-342900" algn="l">
              <a:buFont typeface="Wingdings" panose="05000000000000000000" pitchFamily="2" charset="2"/>
              <a:buChar char="ü"/>
            </a:pPr>
            <a:r>
              <a:rPr lang="en-US" sz="2400" dirty="0"/>
              <a:t>MHM</a:t>
            </a:r>
          </a:p>
          <a:p>
            <a:pPr marL="342900" indent="-342900" algn="l">
              <a:buFont typeface="Wingdings" panose="05000000000000000000" pitchFamily="2" charset="2"/>
              <a:buChar char="ü"/>
            </a:pPr>
            <a:r>
              <a:rPr lang="en-US" sz="2400" dirty="0"/>
              <a:t>Safe water</a:t>
            </a:r>
          </a:p>
          <a:p>
            <a:pPr algn="l"/>
            <a:endParaRPr lang="en-GB" sz="2400" dirty="0"/>
          </a:p>
        </p:txBody>
      </p:sp>
    </p:spTree>
    <p:extLst>
      <p:ext uri="{BB962C8B-B14F-4D97-AF65-F5344CB8AC3E}">
        <p14:creationId xmlns:p14="http://schemas.microsoft.com/office/powerpoint/2010/main" val="16079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5415" y="-95534"/>
            <a:ext cx="8382000" cy="1143000"/>
          </a:xfrm>
        </p:spPr>
        <p:txBody>
          <a:bodyPr>
            <a:normAutofit/>
          </a:bodyPr>
          <a:lstStyle/>
          <a:p>
            <a:r>
              <a:rPr lang="en-US" dirty="0"/>
              <a:t>BCC Planning Cycle</a:t>
            </a:r>
          </a:p>
        </p:txBody>
      </p:sp>
      <p:graphicFrame>
        <p:nvGraphicFramePr>
          <p:cNvPr id="10" name="Diagram 9"/>
          <p:cNvGraphicFramePr/>
          <p:nvPr>
            <p:extLst/>
          </p:nvPr>
        </p:nvGraphicFramePr>
        <p:xfrm>
          <a:off x="1351321" y="828367"/>
          <a:ext cx="9212755" cy="546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0940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4372" y="1420760"/>
            <a:ext cx="9517267" cy="4953000"/>
          </a:xfrm>
        </p:spPr>
        <p:txBody>
          <a:bodyPr>
            <a:normAutofit/>
          </a:bodyPr>
          <a:lstStyle/>
          <a:p>
            <a:pPr marL="457200" indent="-457200">
              <a:buAutoNum type="arabicParenR"/>
            </a:pPr>
            <a:r>
              <a:rPr lang="en-US" dirty="0"/>
              <a:t>Formative research on effectiveness of WASH counselling to clients</a:t>
            </a:r>
          </a:p>
          <a:p>
            <a:pPr marL="0" indent="0">
              <a:buNone/>
            </a:pPr>
            <a:endParaRPr lang="en-US" dirty="0"/>
          </a:p>
          <a:p>
            <a:pPr marL="514350" indent="-514350">
              <a:buAutoNum type="arabicParenR"/>
            </a:pPr>
            <a:endParaRPr lang="en-US" dirty="0"/>
          </a:p>
          <a:p>
            <a:pPr marL="514350" indent="-514350">
              <a:buAutoNum type="arabicParenR"/>
            </a:pPr>
            <a:endParaRPr lang="en-US" dirty="0">
              <a:solidFill>
                <a:srgbClr val="FF0000"/>
              </a:solidFill>
            </a:endParaRPr>
          </a:p>
          <a:p>
            <a:endParaRPr lang="en-GB" dirty="0"/>
          </a:p>
        </p:txBody>
      </p:sp>
      <p:sp>
        <p:nvSpPr>
          <p:cNvPr id="3" name="Title 2"/>
          <p:cNvSpPr>
            <a:spLocks noGrp="1"/>
          </p:cNvSpPr>
          <p:nvPr>
            <p:ph type="title"/>
          </p:nvPr>
        </p:nvSpPr>
        <p:spPr>
          <a:xfrm>
            <a:off x="1389529" y="198437"/>
            <a:ext cx="10515600" cy="1325563"/>
          </a:xfrm>
        </p:spPr>
        <p:txBody>
          <a:bodyPr/>
          <a:lstStyle/>
          <a:p>
            <a:r>
              <a:rPr lang="en-US" dirty="0"/>
              <a:t>I. Provider BCC (PBCC) for client counselling</a:t>
            </a:r>
            <a:endParaRPr lang="en-GB" dirty="0"/>
          </a:p>
        </p:txBody>
      </p:sp>
      <p:graphicFrame>
        <p:nvGraphicFramePr>
          <p:cNvPr id="4" name="Table 3"/>
          <p:cNvGraphicFramePr>
            <a:graphicFrameLocks noGrp="1"/>
          </p:cNvGraphicFramePr>
          <p:nvPr>
            <p:extLst/>
          </p:nvPr>
        </p:nvGraphicFramePr>
        <p:xfrm>
          <a:off x="1091380" y="2448233"/>
          <a:ext cx="10338621" cy="2743200"/>
        </p:xfrm>
        <a:graphic>
          <a:graphicData uri="http://schemas.openxmlformats.org/drawingml/2006/table">
            <a:tbl>
              <a:tblPr firstRow="1" bandRow="1">
                <a:tableStyleId>{5C22544A-7EE6-4342-B048-85BDC9FD1C3A}</a:tableStyleId>
              </a:tblPr>
              <a:tblGrid>
                <a:gridCol w="3446207">
                  <a:extLst>
                    <a:ext uri="{9D8B030D-6E8A-4147-A177-3AD203B41FA5}">
                      <a16:colId xmlns:a16="http://schemas.microsoft.com/office/drawing/2014/main" val="20000"/>
                    </a:ext>
                  </a:extLst>
                </a:gridCol>
                <a:gridCol w="3446207">
                  <a:extLst>
                    <a:ext uri="{9D8B030D-6E8A-4147-A177-3AD203B41FA5}">
                      <a16:colId xmlns:a16="http://schemas.microsoft.com/office/drawing/2014/main" val="20001"/>
                    </a:ext>
                  </a:extLst>
                </a:gridCol>
                <a:gridCol w="3446207">
                  <a:extLst>
                    <a:ext uri="{9D8B030D-6E8A-4147-A177-3AD203B41FA5}">
                      <a16:colId xmlns:a16="http://schemas.microsoft.com/office/drawing/2014/main" val="20002"/>
                    </a:ext>
                  </a:extLst>
                </a:gridCol>
              </a:tblGrid>
              <a:tr h="370840">
                <a:tc>
                  <a:txBody>
                    <a:bodyPr/>
                    <a:lstStyle/>
                    <a:p>
                      <a:r>
                        <a:rPr lang="en-US" sz="2400" dirty="0"/>
                        <a:t>Behavior</a:t>
                      </a:r>
                      <a:endParaRPr lang="en-GB" sz="2400" dirty="0"/>
                    </a:p>
                  </a:txBody>
                  <a:tcPr/>
                </a:tc>
                <a:tc>
                  <a:txBody>
                    <a:bodyPr/>
                    <a:lstStyle/>
                    <a:p>
                      <a:r>
                        <a:rPr lang="en-US" sz="2400" dirty="0"/>
                        <a:t>Barrier</a:t>
                      </a:r>
                      <a:endParaRPr lang="en-GB" sz="2400" dirty="0"/>
                    </a:p>
                  </a:txBody>
                  <a:tcPr/>
                </a:tc>
                <a:tc>
                  <a:txBody>
                    <a:bodyPr/>
                    <a:lstStyle/>
                    <a:p>
                      <a:r>
                        <a:rPr lang="en-US" sz="2400" dirty="0"/>
                        <a:t>Motivator</a:t>
                      </a:r>
                      <a:endParaRPr lang="en-GB" sz="2400" dirty="0"/>
                    </a:p>
                  </a:txBody>
                  <a:tcPr/>
                </a:tc>
                <a:extLst>
                  <a:ext uri="{0D108BD9-81ED-4DB2-BD59-A6C34878D82A}">
                    <a16:rowId xmlns:a16="http://schemas.microsoft.com/office/drawing/2014/main" val="10000"/>
                  </a:ext>
                </a:extLst>
              </a:tr>
              <a:tr h="2156952">
                <a:tc>
                  <a:txBody>
                    <a:bodyPr/>
                    <a:lstStyle/>
                    <a:p>
                      <a:r>
                        <a:rPr lang="en-US" sz="2400" kern="1200" dirty="0">
                          <a:solidFill>
                            <a:schemeClr val="dk1"/>
                          </a:solidFill>
                          <a:effectLst/>
                          <a:latin typeface="+mn-lt"/>
                          <a:ea typeface="+mn-ea"/>
                          <a:cs typeface="+mn-cs"/>
                        </a:rPr>
                        <a:t>Communicating five critical WASH messages to clients </a:t>
                      </a:r>
                      <a:endParaRPr lang="en-GB" sz="2400" dirty="0"/>
                    </a:p>
                  </a:txBody>
                  <a:tcPr/>
                </a:tc>
                <a:tc>
                  <a:txBody>
                    <a:bodyPr/>
                    <a:lstStyle/>
                    <a:p>
                      <a:pPr marL="342900" lvl="0" indent="-342900">
                        <a:buFont typeface="Arial" panose="020B0604020202020204" pitchFamily="34" charset="0"/>
                        <a:buChar char="•"/>
                      </a:pPr>
                      <a:r>
                        <a:rPr lang="en-US" sz="2400" kern="1200" dirty="0">
                          <a:solidFill>
                            <a:schemeClr val="dk1"/>
                          </a:solidFill>
                          <a:effectLst/>
                          <a:latin typeface="+mn-lt"/>
                          <a:ea typeface="+mn-ea"/>
                          <a:cs typeface="+mn-cs"/>
                        </a:rPr>
                        <a:t>High case load</a:t>
                      </a:r>
                      <a:endParaRPr lang="en-GB" sz="2400" kern="1200" dirty="0">
                        <a:solidFill>
                          <a:schemeClr val="dk1"/>
                        </a:solidFill>
                        <a:effectLst/>
                        <a:latin typeface="+mn-lt"/>
                        <a:ea typeface="+mn-ea"/>
                        <a:cs typeface="+mn-cs"/>
                      </a:endParaRPr>
                    </a:p>
                    <a:p>
                      <a:pPr marL="342900" lvl="0" indent="-342900">
                        <a:buFont typeface="Arial" panose="020B0604020202020204" pitchFamily="34" charset="0"/>
                        <a:buChar char="•"/>
                      </a:pPr>
                      <a:r>
                        <a:rPr lang="en-US" sz="2400" kern="1200" dirty="0">
                          <a:solidFill>
                            <a:schemeClr val="dk1"/>
                          </a:solidFill>
                          <a:effectLst/>
                          <a:latin typeface="+mn-lt"/>
                          <a:ea typeface="+mn-ea"/>
                          <a:cs typeface="+mn-cs"/>
                        </a:rPr>
                        <a:t>Lack of counseling room</a:t>
                      </a:r>
                      <a:endParaRPr lang="en-GB" sz="2400" kern="1200" dirty="0">
                        <a:solidFill>
                          <a:schemeClr val="dk1"/>
                        </a:solidFill>
                        <a:effectLst/>
                        <a:latin typeface="+mn-lt"/>
                        <a:ea typeface="+mn-ea"/>
                        <a:cs typeface="+mn-cs"/>
                      </a:endParaRPr>
                    </a:p>
                    <a:p>
                      <a:pPr marL="342900" lvl="0" indent="-342900">
                        <a:buFont typeface="Arial" panose="020B0604020202020204" pitchFamily="34" charset="0"/>
                        <a:buChar char="•"/>
                      </a:pPr>
                      <a:r>
                        <a:rPr lang="en-US" sz="2400" kern="1200" dirty="0">
                          <a:solidFill>
                            <a:schemeClr val="dk1"/>
                          </a:solidFill>
                          <a:effectLst/>
                          <a:latin typeface="+mn-lt"/>
                          <a:ea typeface="+mn-ea"/>
                          <a:cs typeface="+mn-cs"/>
                        </a:rPr>
                        <a:t>Lack of IEC material</a:t>
                      </a:r>
                      <a:endParaRPr lang="en-GB" sz="2400" kern="1200" dirty="0">
                        <a:solidFill>
                          <a:schemeClr val="dk1"/>
                        </a:solidFill>
                        <a:effectLst/>
                        <a:latin typeface="+mn-lt"/>
                        <a:ea typeface="+mn-ea"/>
                        <a:cs typeface="+mn-cs"/>
                      </a:endParaRPr>
                    </a:p>
                    <a:p>
                      <a:pPr marL="342900" indent="-342900">
                        <a:buFont typeface="Arial" panose="020B0604020202020204" pitchFamily="34" charset="0"/>
                        <a:buChar char="•"/>
                      </a:pPr>
                      <a:r>
                        <a:rPr lang="en-US" sz="2400" kern="1200" dirty="0">
                          <a:solidFill>
                            <a:schemeClr val="dk1"/>
                          </a:solidFill>
                          <a:effectLst/>
                          <a:latin typeface="+mn-lt"/>
                          <a:ea typeface="+mn-ea"/>
                          <a:cs typeface="+mn-cs"/>
                        </a:rPr>
                        <a:t>Unreceptive attitude of patients </a:t>
                      </a:r>
                      <a:endParaRPr lang="en-GB" sz="2400" dirty="0"/>
                    </a:p>
                  </a:txBody>
                  <a:tcPr/>
                </a:tc>
                <a:tc>
                  <a:txBody>
                    <a:bodyPr/>
                    <a:lstStyle/>
                    <a:p>
                      <a:pPr marL="342900" lvl="0" indent="-342900">
                        <a:buFont typeface="Arial" panose="020B0604020202020204" pitchFamily="34" charset="0"/>
                        <a:buChar char="•"/>
                      </a:pPr>
                      <a:r>
                        <a:rPr lang="en-US" sz="2400" kern="1200" dirty="0">
                          <a:solidFill>
                            <a:schemeClr val="dk1"/>
                          </a:solidFill>
                          <a:effectLst/>
                          <a:latin typeface="+mn-lt"/>
                          <a:ea typeface="+mn-ea"/>
                          <a:cs typeface="+mn-cs"/>
                        </a:rPr>
                        <a:t>Knowledge of WASH messages</a:t>
                      </a:r>
                      <a:endParaRPr lang="en-GB" sz="24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525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4373" y="1420760"/>
            <a:ext cx="3780144" cy="4953000"/>
          </a:xfrm>
        </p:spPr>
        <p:txBody>
          <a:bodyPr>
            <a:normAutofit/>
          </a:bodyPr>
          <a:lstStyle/>
          <a:p>
            <a:pPr marL="514350" indent="-514350">
              <a:buAutoNum type="arabicParenR" startAt="2"/>
            </a:pPr>
            <a:r>
              <a:rPr lang="en-US" dirty="0"/>
              <a:t>Developed training material on PBCC for Health Workers- </a:t>
            </a:r>
            <a:r>
              <a:rPr lang="en-US" b="1" dirty="0"/>
              <a:t>NHEICC approval in process</a:t>
            </a:r>
          </a:p>
          <a:p>
            <a:pPr marL="514350" indent="-514350">
              <a:buAutoNum type="arabicParenR" startAt="2"/>
            </a:pPr>
            <a:r>
              <a:rPr lang="en-US" dirty="0"/>
              <a:t>Trained Health Workers in 142 HFs on client counselling</a:t>
            </a:r>
          </a:p>
          <a:p>
            <a:pPr marL="0" indent="0">
              <a:buNone/>
            </a:pPr>
            <a:endParaRPr lang="en-US" dirty="0"/>
          </a:p>
          <a:p>
            <a:pPr marL="514350" indent="-514350">
              <a:buAutoNum type="arabicParenR"/>
            </a:pPr>
            <a:endParaRPr lang="en-US" dirty="0"/>
          </a:p>
          <a:p>
            <a:pPr marL="514350" indent="-514350">
              <a:buAutoNum type="arabicParenR"/>
            </a:pPr>
            <a:endParaRPr lang="en-US" dirty="0">
              <a:solidFill>
                <a:srgbClr val="FF0000"/>
              </a:solidFill>
            </a:endParaRPr>
          </a:p>
          <a:p>
            <a:endParaRPr lang="en-GB" dirty="0"/>
          </a:p>
        </p:txBody>
      </p:sp>
      <p:sp>
        <p:nvSpPr>
          <p:cNvPr id="3" name="Title 2"/>
          <p:cNvSpPr>
            <a:spLocks noGrp="1"/>
          </p:cNvSpPr>
          <p:nvPr>
            <p:ph type="title"/>
          </p:nvPr>
        </p:nvSpPr>
        <p:spPr>
          <a:xfrm>
            <a:off x="1389529" y="198437"/>
            <a:ext cx="10515600" cy="1325563"/>
          </a:xfrm>
        </p:spPr>
        <p:txBody>
          <a:bodyPr/>
          <a:lstStyle/>
          <a:p>
            <a:r>
              <a:rPr lang="en-US" dirty="0"/>
              <a:t>I. PBCC for client counselling</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112" y="1650131"/>
            <a:ext cx="6620617" cy="4054292"/>
          </a:xfrm>
          <a:prstGeom prst="rect">
            <a:avLst/>
          </a:prstGeom>
        </p:spPr>
      </p:pic>
    </p:spTree>
    <p:extLst>
      <p:ext uri="{BB962C8B-B14F-4D97-AF65-F5344CB8AC3E}">
        <p14:creationId xmlns:p14="http://schemas.microsoft.com/office/powerpoint/2010/main" val="56969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4372" y="1420760"/>
            <a:ext cx="4370080" cy="4953000"/>
          </a:xfrm>
        </p:spPr>
        <p:txBody>
          <a:bodyPr>
            <a:normAutofit/>
          </a:bodyPr>
          <a:lstStyle/>
          <a:p>
            <a:pPr marL="0" indent="0">
              <a:buNone/>
              <a:tabLst>
                <a:tab pos="457200" algn="l"/>
              </a:tabLst>
            </a:pPr>
            <a:r>
              <a:rPr lang="en-US" dirty="0"/>
              <a:t>4)	Developed/tested/and 	distributed “job aid” 	for 	client BCC to all HFs.</a:t>
            </a:r>
          </a:p>
          <a:p>
            <a:pPr marL="0" indent="0">
              <a:buNone/>
              <a:tabLst>
                <a:tab pos="457200" algn="l"/>
              </a:tabLst>
            </a:pPr>
            <a:r>
              <a:rPr lang="en-US" dirty="0"/>
              <a:t>5)	Monitoring of impact:</a:t>
            </a:r>
          </a:p>
          <a:p>
            <a:pPr lvl="1">
              <a:buFontTx/>
              <a:buChar char="-"/>
              <a:tabLst>
                <a:tab pos="457200" algn="l"/>
              </a:tabLst>
            </a:pPr>
            <a:r>
              <a:rPr lang="en-US" dirty="0"/>
              <a:t>Client exit interview</a:t>
            </a:r>
          </a:p>
          <a:p>
            <a:pPr lvl="1">
              <a:buFontTx/>
              <a:buChar char="-"/>
              <a:tabLst>
                <a:tab pos="457200" algn="l"/>
              </a:tabLst>
            </a:pPr>
            <a:r>
              <a:rPr lang="en-US" dirty="0"/>
              <a:t>Observation of counselling</a:t>
            </a:r>
          </a:p>
          <a:p>
            <a:pPr marL="457200" lvl="1" indent="0">
              <a:buNone/>
              <a:tabLst>
                <a:tab pos="457200" algn="l"/>
              </a:tabLst>
            </a:pPr>
            <a:endParaRPr lang="en-US" dirty="0"/>
          </a:p>
          <a:p>
            <a:pPr lvl="1">
              <a:buFontTx/>
              <a:buChar char="-"/>
              <a:tabLst>
                <a:tab pos="457200" algn="l"/>
              </a:tabLst>
            </a:pPr>
            <a:endParaRPr lang="en-US" dirty="0"/>
          </a:p>
          <a:p>
            <a:pPr marL="457200" lvl="1" indent="0">
              <a:buNone/>
              <a:tabLst>
                <a:tab pos="457200" algn="l"/>
              </a:tabLst>
            </a:pPr>
            <a:endParaRPr lang="en-US" dirty="0"/>
          </a:p>
          <a:p>
            <a:pPr marL="0" indent="0">
              <a:buNone/>
            </a:pPr>
            <a:endParaRPr lang="en-US" dirty="0"/>
          </a:p>
          <a:p>
            <a:pPr marL="514350" indent="-514350">
              <a:buAutoNum type="arabicParenR"/>
            </a:pPr>
            <a:endParaRPr lang="en-US" dirty="0">
              <a:solidFill>
                <a:srgbClr val="FF0000"/>
              </a:solidFill>
            </a:endParaRPr>
          </a:p>
          <a:p>
            <a:endParaRPr lang="en-GB" dirty="0"/>
          </a:p>
        </p:txBody>
      </p:sp>
      <p:sp>
        <p:nvSpPr>
          <p:cNvPr id="3" name="Title 2"/>
          <p:cNvSpPr>
            <a:spLocks noGrp="1"/>
          </p:cNvSpPr>
          <p:nvPr>
            <p:ph type="title"/>
          </p:nvPr>
        </p:nvSpPr>
        <p:spPr>
          <a:xfrm>
            <a:off x="1389529" y="198437"/>
            <a:ext cx="10515600" cy="1325563"/>
          </a:xfrm>
        </p:spPr>
        <p:txBody>
          <a:bodyPr/>
          <a:lstStyle/>
          <a:p>
            <a:r>
              <a:rPr lang="en-US" dirty="0"/>
              <a:t>I. PBCC for client counselling</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3978" t="38495"/>
          <a:stretch/>
        </p:blipFill>
        <p:spPr>
          <a:xfrm>
            <a:off x="6194322" y="1286795"/>
            <a:ext cx="5583822" cy="4597811"/>
          </a:xfrm>
          <a:prstGeom prst="rect">
            <a:avLst/>
          </a:prstGeom>
        </p:spPr>
      </p:pic>
    </p:spTree>
    <p:extLst>
      <p:ext uri="{BB962C8B-B14F-4D97-AF65-F5344CB8AC3E}">
        <p14:creationId xmlns:p14="http://schemas.microsoft.com/office/powerpoint/2010/main" val="67451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7070" y="365125"/>
            <a:ext cx="9716729" cy="1325563"/>
          </a:xfrm>
        </p:spPr>
        <p:txBody>
          <a:bodyPr>
            <a:noAutofit/>
          </a:bodyPr>
          <a:lstStyle/>
          <a:p>
            <a:r>
              <a:rPr lang="en-US" sz="3200" b="1" dirty="0">
                <a:solidFill>
                  <a:schemeClr val="accent2"/>
                </a:solidFill>
              </a:rPr>
              <a:t>% of HWs integrating WASH communication  effectively in client counselling </a:t>
            </a:r>
          </a:p>
        </p:txBody>
      </p:sp>
      <p:graphicFrame>
        <p:nvGraphicFramePr>
          <p:cNvPr id="4" name="Content Placeholder 3"/>
          <p:cNvGraphicFramePr>
            <a:graphicFrameLocks noGrp="1"/>
          </p:cNvGraphicFramePr>
          <p:nvPr>
            <p:ph idx="1"/>
            <p:extLst/>
          </p:nvPr>
        </p:nvGraphicFramePr>
        <p:xfrm>
          <a:off x="1981200" y="1609725"/>
          <a:ext cx="8229600" cy="444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828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65125"/>
            <a:ext cx="8372168" cy="1325563"/>
          </a:xfrm>
        </p:spPr>
        <p:txBody>
          <a:bodyPr>
            <a:noAutofit/>
          </a:bodyPr>
          <a:lstStyle/>
          <a:p>
            <a:r>
              <a:rPr lang="en-US" sz="3200" b="1" dirty="0">
                <a:solidFill>
                  <a:schemeClr val="accent2"/>
                </a:solidFill>
              </a:rPr>
              <a:t>% of clients understanding WASH messages after counselling</a:t>
            </a:r>
          </a:p>
        </p:txBody>
      </p:sp>
      <p:graphicFrame>
        <p:nvGraphicFramePr>
          <p:cNvPr id="4" name="Content Placeholder 3"/>
          <p:cNvGraphicFramePr>
            <a:graphicFrameLocks noGrp="1"/>
          </p:cNvGraphicFramePr>
          <p:nvPr>
            <p:ph idx="1"/>
            <p:extLst/>
          </p:nvPr>
        </p:nvGraphicFramePr>
        <p:xfrm>
          <a:off x="1981200" y="1609725"/>
          <a:ext cx="8229600" cy="444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1562257"/>
      </p:ext>
    </p:extLst>
  </p:cSld>
  <p:clrMapOvr>
    <a:masterClrMapping/>
  </p:clrMapOvr>
</p:sld>
</file>

<file path=ppt/theme/theme1.xml><?xml version="1.0" encoding="utf-8"?>
<a:theme xmlns:a="http://schemas.openxmlformats.org/drawingml/2006/main" name="1_Custom Design">
  <a:themeElements>
    <a:clrScheme name="No time to waste">
      <a:dk1>
        <a:sysClr val="windowText" lastClr="000000"/>
      </a:dk1>
      <a:lt1>
        <a:sysClr val="window" lastClr="FFFFFF"/>
      </a:lt1>
      <a:dk2>
        <a:srgbClr val="323232"/>
      </a:dk2>
      <a:lt2>
        <a:srgbClr val="E6E6E6"/>
      </a:lt2>
      <a:accent1>
        <a:srgbClr val="3AAA35"/>
      </a:accent1>
      <a:accent2>
        <a:srgbClr val="3870BF"/>
      </a:accent2>
      <a:accent3>
        <a:srgbClr val="E81C26"/>
      </a:accent3>
      <a:accent4>
        <a:srgbClr val="DCC217"/>
      </a:accent4>
      <a:accent5>
        <a:srgbClr val="907CB3"/>
      </a:accent5>
      <a:accent6>
        <a:srgbClr val="E87C8D"/>
      </a:accent6>
      <a:hlink>
        <a:srgbClr val="74CBC8"/>
      </a:hlink>
      <a:folHlink>
        <a:srgbClr val="907CB3"/>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smtClean="0"/>
        </a:defPPr>
      </a:lstStyle>
    </a:txDef>
  </a:objectDefaults>
  <a:extraClrSchemeLst/>
  <a:extLst>
    <a:ext uri="{05A4C25C-085E-4340-85A3-A5531E510DB2}">
      <thm15:themeFamily xmlns:thm15="http://schemas.microsoft.com/office/thememl/2012/main" name="[Presentation#]_[Date]_[lastname]_No time to Waste_V3.potx" id="{3906ADF3-479E-47A0-AA8C-A92B538BFFA9}" vid="{DB2D005E-8516-401C-91AC-763D562EDF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[Presentation#]_[Date]_[lastname]_No time to Waste_V3</Template>
  <TotalTime>10</TotalTime>
  <Words>558</Words>
  <Application>Microsoft Office PowerPoint</Application>
  <PresentationFormat>Widescreen</PresentationFormat>
  <Paragraphs>114</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Cambria</vt:lpstr>
      <vt:lpstr>Mangal</vt:lpstr>
      <vt:lpstr>Times New Roman</vt:lpstr>
      <vt:lpstr>Wingdings</vt:lpstr>
      <vt:lpstr>1_Custom Design</vt:lpstr>
      <vt:lpstr>Behaviour change communication for improved WASH practices through rural Health Facilities of Nepal  </vt:lpstr>
      <vt:lpstr>Swachchhata Introduction</vt:lpstr>
      <vt:lpstr>PowerPoint Presentation</vt:lpstr>
      <vt:lpstr>BCC Planning Cycle</vt:lpstr>
      <vt:lpstr>I. Provider BCC (PBCC) for client counselling</vt:lpstr>
      <vt:lpstr>I. PBCC for client counselling</vt:lpstr>
      <vt:lpstr>I. PBCC for client counselling</vt:lpstr>
      <vt:lpstr>% of HWs integrating WASH communication  effectively in client counselling </vt:lpstr>
      <vt:lpstr>% of clients understanding WASH messages after counselling</vt:lpstr>
      <vt:lpstr>II. BCC for community outreach</vt:lpstr>
      <vt:lpstr>II. BCC for community outreach</vt:lpstr>
      <vt:lpstr>II. BCC for outreach</vt:lpstr>
      <vt:lpstr>II. BCC for outreach</vt:lpstr>
      <vt:lpstr>“Mairo Bacha”- commitment by all</vt:lpstr>
      <vt:lpstr>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Nepal, Suvash GIZ NP</dc:creator>
  <cp:lastModifiedBy>Nepal, Suvash GIZ NP</cp:lastModifiedBy>
  <cp:revision>9</cp:revision>
  <dcterms:created xsi:type="dcterms:W3CDTF">2019-12-09T06:03:23Z</dcterms:created>
  <dcterms:modified xsi:type="dcterms:W3CDTF">2019-12-10T15:04:12Z</dcterms:modified>
</cp:coreProperties>
</file>